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4" r:id="rId8"/>
    <p:sldId id="279" r:id="rId9"/>
    <p:sldId id="263" r:id="rId10"/>
    <p:sldId id="265" r:id="rId11"/>
    <p:sldId id="282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6" r:id="rId22"/>
    <p:sldId id="275" r:id="rId23"/>
    <p:sldId id="274" r:id="rId24"/>
    <p:sldId id="280" r:id="rId25"/>
    <p:sldId id="281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4" autoAdjust="0"/>
    <p:restoredTop sz="94709" autoAdjust="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9F013-CBA4-4288-991E-E55AD48A946B}" type="datetimeFigureOut">
              <a:rPr lang="ru-RU" smtClean="0"/>
              <a:pPr/>
              <a:t>21.11.2010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78189-8203-4187-ABAA-ABF9D4509EC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4;&#1086;&#1080;%20&#1087;&#1088;&#1077;&#1079;&#1077;&#1085;&#1090;&#1072;&#1094;&#1080;&#1080;\&#1055;&#1088;&#1077;&#1079;&#1077;&#1085;&#1090;&#1072;&#1094;&#1080;&#1103;%20&#1085;&#1072;%20&#1082;&#1086;&#1085;&#1082;&#1091;&#1088;&#1089;\&#1058;&#1091;&#1088;&#1072;&#1095;&#1072;&#108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графии\Природа Турочак\Фото\100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B0F0"/>
                </a:solidFill>
                <a:latin typeface="Monotype Corsiva" pitchFamily="66" charset="0"/>
              </a:rPr>
              <a:t>ТУРОЧАК</a:t>
            </a:r>
            <a:r>
              <a:rPr lang="ru-RU" sz="6600" b="1" i="1" dirty="0" smtClean="0">
                <a:solidFill>
                  <a:srgbClr val="00B0F0"/>
                </a:solidFill>
                <a:latin typeface="Monotype Corsiva" pitchFamily="66" charset="0"/>
              </a:rPr>
              <a:t>!!!</a:t>
            </a:r>
            <a:endParaRPr lang="ru-RU" sz="6600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СЕРДЦЕ ТЕБЕ Я ДАРЮ!!!</a:t>
            </a:r>
            <a:endParaRPr lang="ru-RU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Турача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фотографии\Природа Турочак\Фото\P71202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фотографии\Природа Турочак\Фото\Природа\6800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фотографии\Природа Турочак\Фото\101_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фотографии\Фотки Турачака\Иконостас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104_PANA\P104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 descr="D:\фотографии\Природа Турочак\Фото\IMG_34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D:\фотографии\Природа Турочак\Фото\P71202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фотографии\Природа Турочак\Фото\IMG_34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104_PANA\P104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D:\фотографии\природа\WINTER\IMG0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фотографии\Природа Турочак\Фото\101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Documents and Settings\Admin\Мои документы\Bluetooth\inbox\Черемух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 descr="D:\фотографии\Природа Турочак\Фото\100_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D:\фотографии\Фотки Турачака\Photo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Documents and Settings\Admin\Мои документы\Bluetooth\inbox\Фото0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D:\фотографии\Фотки Турачака\Бия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G:\104_PANA\P104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фотографии\Природа Турочак\Фото\STA_35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104_PANA\P104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ЛЮБЛЮ ТЕБЯ МОЙ </a:t>
            </a:r>
            <a:r>
              <a:rPr lang="ru-RU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ТУРОЧАК!!!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Песня: Сердце дарю, тебе Турочак!</a:t>
            </a: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Музыка: Сергея </a:t>
            </a:r>
            <a:r>
              <a:rPr lang="ru-RU" dirty="0" err="1" smtClean="0">
                <a:solidFill>
                  <a:srgbClr val="FFFF00"/>
                </a:solidFill>
              </a:rPr>
              <a:t>Душкина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Слова: Владимира Костина.</a:t>
            </a: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Исполнитель:  группа.«ЛИК»</a:t>
            </a: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Создатель: Барбачакова Елена, ученица </a:t>
            </a:r>
            <a:r>
              <a:rPr lang="ru-RU" dirty="0" smtClean="0">
                <a:solidFill>
                  <a:srgbClr val="FFFF00"/>
                </a:solidFill>
              </a:rPr>
              <a:t>8 </a:t>
            </a:r>
            <a:r>
              <a:rPr lang="ru-RU" dirty="0" smtClean="0">
                <a:solidFill>
                  <a:srgbClr val="FFFF00"/>
                </a:solidFill>
              </a:rPr>
              <a:t>«Б». МОУ  «</a:t>
            </a:r>
            <a:r>
              <a:rPr lang="ru-RU" dirty="0" err="1" smtClean="0">
                <a:solidFill>
                  <a:srgbClr val="FFFF00"/>
                </a:solidFill>
              </a:rPr>
              <a:t>Турочакская</a:t>
            </a:r>
            <a:r>
              <a:rPr lang="ru-RU" dirty="0" smtClean="0">
                <a:solidFill>
                  <a:srgbClr val="FFFF00"/>
                </a:solidFill>
              </a:rPr>
              <a:t>» СОШ. Республика Алтай.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104_PANA\P104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104_PANA\P1040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фотографии\Природа Турочак\Фото\101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FIL3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фотографии\Природа Турочак\Фото\IMG_35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фотографии\Фотки Турачака\Бия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G:\104_PANA\P104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59</Words>
  <Application>Microsoft Office PowerPoint</Application>
  <PresentationFormat>Экран (4:3)</PresentationFormat>
  <Paragraphs>13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ТУРОЧАК!!!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ЛЮБЛЮ ТЕБЯ МОЙ ТУРОЧАК!!!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ТУРОЧАК!!!</dc:title>
  <dc:creator>Admin</dc:creator>
  <cp:lastModifiedBy>Алексей</cp:lastModifiedBy>
  <cp:revision>23</cp:revision>
  <dcterms:created xsi:type="dcterms:W3CDTF">2009-12-19T15:52:57Z</dcterms:created>
  <dcterms:modified xsi:type="dcterms:W3CDTF">2010-11-21T05:24:36Z</dcterms:modified>
</cp:coreProperties>
</file>