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4" r:id="rId4"/>
    <p:sldId id="268" r:id="rId5"/>
    <p:sldId id="270" r:id="rId6"/>
    <p:sldId id="273" r:id="rId7"/>
    <p:sldId id="275" r:id="rId8"/>
    <p:sldId id="274" r:id="rId9"/>
    <p:sldId id="263" r:id="rId10"/>
    <p:sldId id="291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 varScale="1">
        <p:scale>
          <a:sx n="69" d="100"/>
          <a:sy n="69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E72A-7E92-417F-B906-9BDCFDF5AF4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C3AFC-F659-4BCE-9DD3-64D5153E4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8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C3AFC-F659-4BCE-9DD3-64D5153E4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8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C3AFC-F659-4BCE-9DD3-64D5153E42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7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мг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483768" y="5517232"/>
            <a:ext cx="4248472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F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000" b="1" dirty="0" err="1" smtClean="0">
                <a:solidFill>
                  <a:srgbClr val="F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Деркунска</a:t>
            </a:r>
            <a:r>
              <a:rPr lang="ru-RU" sz="2000" b="1" dirty="0" err="1" smtClean="0">
                <a:solidFill>
                  <a:srgbClr val="F60000"/>
                </a:solidFill>
                <a:latin typeface="Georgia" pitchFamily="18" charset="0"/>
              </a:rPr>
              <a:t>я</a:t>
            </a:r>
            <a:r>
              <a:rPr lang="ru-RU" sz="2000" b="1" dirty="0" smtClean="0">
                <a:solidFill>
                  <a:srgbClr val="F60000"/>
                </a:solidFill>
                <a:latin typeface="Georgia" pitchFamily="18" charset="0"/>
              </a:rPr>
              <a:t> Людмила Александровна</a:t>
            </a: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548" y="7647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Гкоу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развиленская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школа-интернат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«Особенности индивидуальной логопедической работы с детьми с ТМНР в соответствии с ФГОС»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2" y="620688"/>
            <a:ext cx="349140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7"/>
            <a:ext cx="3528392" cy="553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405633"/>
            <a:ext cx="8211706" cy="47596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22747" y="1144673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4913629" y="312969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2483768" y="4221088"/>
            <a:ext cx="4396311" cy="122413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99592" y="242088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359103" y="442708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547664" y="1700808"/>
            <a:ext cx="6264696" cy="3888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ДЛЯ ДЕТЕЙ С ОВЗ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общего начального образования (ФГОС НОО) для обучающихся с ограниченными возможностями здоровья (ОВЗ), в котором закреплены права детей с тяжелыми множественными нарушениями развития (ТМНР) на получение доступного им образования в соответствии с их особыми образовательными потребностями.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27584" y="2492898"/>
            <a:ext cx="7776864" cy="33843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физического и эмоционально-волевого развития детей с аутистическими проявлениями затрудняют их обучение в условиях группы, поэтому на начальном этапе обучения они нуждаются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программе и индивидуальном сопровождении специалистов.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431"/>
            <a:ext cx="4176464" cy="545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60648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5" y="908720"/>
            <a:ext cx="3857625" cy="544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18" y="908721"/>
            <a:ext cx="413538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3923928" y="1988840"/>
            <a:ext cx="1656184" cy="20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>
            <a:off x="6228184" y="2996952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2996952"/>
            <a:ext cx="0" cy="339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88224" y="2492896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2636912"/>
            <a:ext cx="2228977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2492896"/>
            <a:ext cx="2232248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95936" y="4005064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4149080"/>
            <a:ext cx="2222691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2636912"/>
            <a:ext cx="2314195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21074942">
            <a:off x="61754" y="1212622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908719"/>
            <a:ext cx="4135681" cy="564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19" y="908720"/>
            <a:ext cx="4366528" cy="547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81476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404664"/>
            <a:ext cx="4319265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17646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75538"/>
            <a:ext cx="3816424" cy="538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Л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7145878" y="42098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" y="836712"/>
            <a:ext cx="396704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93379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126</Words>
  <Application>Microsoft Office PowerPoint</Application>
  <PresentationFormat>Экран (4:3)</PresentationFormat>
  <Paragraphs>29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User</cp:lastModifiedBy>
  <cp:revision>198</cp:revision>
  <dcterms:created xsi:type="dcterms:W3CDTF">2017-04-21T22:11:46Z</dcterms:created>
  <dcterms:modified xsi:type="dcterms:W3CDTF">2022-04-29T10:21:40Z</dcterms:modified>
</cp:coreProperties>
</file>