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42BA4B8-5125-4349-A340-94705B4ACA9A}">
          <p14:sldIdLst>
            <p14:sldId id="260"/>
            <p14:sldId id="256"/>
            <p14:sldId id="257"/>
            <p14:sldId id="258"/>
            <p14:sldId id="259"/>
            <p14:sldId id="261"/>
            <p14:sldId id="262"/>
            <p14:sldId id="263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  <p14:section name="Раздел без заголовка" id="{5F2DC85D-24DF-4BD7-845F-D939F2A5F4F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60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89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139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84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69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75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54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7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79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60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110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E1852-E4B5-459E-8256-5FE2690A43FC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2C281-6E9C-4A09-9261-43047233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86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76452"/>
            <a:ext cx="9144000" cy="2112157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общеобразовательная программа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(дополнительная общеразвивающая программа)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«ЛОГОЗАВРИЯ»</a:t>
            </a:r>
            <a:b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Социально-гуманитарной направленности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234519"/>
            <a:ext cx="9144000" cy="202328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Автор-составитель: </a:t>
            </a:r>
          </a:p>
          <a:p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</a:t>
            </a:r>
          </a:p>
          <a:p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Савинова Ирина 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val="2441686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  <a:b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освоения данного курса воспитанники должны: 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660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8807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Знать: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610436"/>
            <a:ext cx="9144000" cy="3647364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Все буквы русского алфавита.</a:t>
            </a:r>
          </a:p>
          <a:p>
            <a:pPr algn="l"/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Правильно располагать органы артикуляции при произношении проблемных звуков.</a:t>
            </a:r>
          </a:p>
          <a:p>
            <a:pPr algn="l"/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Упражнения артикуляционной гимнастики.</a:t>
            </a:r>
          </a:p>
          <a:p>
            <a:pPr algn="l"/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Упражнения пальчиковой гимнастики.</a:t>
            </a:r>
          </a:p>
          <a:p>
            <a:pPr algn="l"/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Знать развивающие скороговорки,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чистоговорки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песенки, стихи. </a:t>
            </a:r>
          </a:p>
        </p:txBody>
      </p:sp>
    </p:spTree>
    <p:extLst>
      <p:ext uri="{BB962C8B-B14F-4D97-AF65-F5344CB8AC3E}">
        <p14:creationId xmlns:p14="http://schemas.microsoft.com/office/powerpoint/2010/main" val="702987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9183"/>
            <a:ext cx="9144000" cy="1719618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Уметь: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828799"/>
            <a:ext cx="9144000" cy="4285397"/>
          </a:xfrm>
        </p:spPr>
        <p:txBody>
          <a:bodyPr>
            <a:noAutofit/>
          </a:bodyPr>
          <a:lstStyle/>
          <a:p>
            <a:pPr algn="l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Четкое, ясное произносить звуки.</a:t>
            </a:r>
          </a:p>
          <a:p>
            <a:pPr algn="l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Строить буквы из счетных палочек.</a:t>
            </a:r>
          </a:p>
          <a:p>
            <a:pPr algn="l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Определять позицию звука в слоге, слове, предложении.</a:t>
            </a:r>
          </a:p>
          <a:p>
            <a:pPr algn="l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Соотносить звук и букву.</a:t>
            </a:r>
          </a:p>
          <a:p>
            <a:pPr algn="l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Читать слоги и слова.</a:t>
            </a:r>
          </a:p>
          <a:p>
            <a:pPr algn="l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	Выявлять лишнее слово из группы слов.</a:t>
            </a:r>
          </a:p>
          <a:p>
            <a:pPr algn="l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	Делить слова на слоги.</a:t>
            </a:r>
          </a:p>
          <a:p>
            <a:pPr algn="l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	Составлять простейший рассказ по картинке</a:t>
            </a:r>
          </a:p>
          <a:p>
            <a:pPr algn="l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	С выражением рассказывать стихи, простейшие рассказы.</a:t>
            </a:r>
          </a:p>
          <a:p>
            <a:pPr algn="l"/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294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35437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обучения: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Объяснение.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Повторение.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Пример правильной речи ребенка.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Прием сравнения.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Подсказка.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Исправление.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6405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991835"/>
          </a:xfrm>
        </p:spPr>
        <p:txBody>
          <a:bodyPr>
            <a:noAutofit/>
          </a:bodyPr>
          <a:lstStyle/>
          <a:p>
            <a:pPr algn="l"/>
            <a: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и типы занятий:</a:t>
            </a:r>
            <a:b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занятия по усвоению новых знаний;</a:t>
            </a:r>
            <a:b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занятия по сообщению нового материала;</a:t>
            </a:r>
            <a:b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занятия по закреплению знаний, умений и навыков;</a:t>
            </a:r>
            <a:b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занятия по обобщению и систематизации знаний;</a:t>
            </a:r>
            <a:b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итоговые, или учетно-проверочные, занятия;</a:t>
            </a:r>
            <a:b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комбинированные занятия (смешанные, объединенные).</a:t>
            </a:r>
            <a:b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871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831774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отслеживания результативности образовательного процесса используются следующие этапы контроля:</a:t>
            </a:r>
            <a:b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входной контроль;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текущий контроль;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промежуточный контроль;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итоговый.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24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11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479675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детей 5-9 лет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уровень: ознакомительный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реализации: 1год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57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9725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951630"/>
            <a:ext cx="9144000" cy="3306170"/>
          </a:xfrm>
        </p:spPr>
        <p:txBody>
          <a:bodyPr/>
          <a:lstStyle/>
          <a:p>
            <a:endParaRPr lang="ru-RU" dirty="0"/>
          </a:p>
          <a:p>
            <a:r>
              <a:rPr lang="ru-RU" sz="3200" dirty="0">
                <a:solidFill>
                  <a:srgbClr val="C00000"/>
                </a:solidFill>
              </a:rPr>
              <a:t>Среди дошкольников возросло количество детей с нарушениями речи (фонетико-фонематическим недоразвитием и возрастной функциональной </a:t>
            </a:r>
            <a:r>
              <a:rPr lang="ru-RU" sz="3200" dirty="0" err="1">
                <a:solidFill>
                  <a:srgbClr val="C00000"/>
                </a:solidFill>
              </a:rPr>
              <a:t>дислалией</a:t>
            </a:r>
            <a:r>
              <a:rPr lang="ru-RU" sz="3200" dirty="0">
                <a:solidFill>
                  <a:srgbClr val="C00000"/>
                </a:solidFill>
              </a:rPr>
              <a:t>), возникла необходимость организации работы по коррекции легких речевых нарушений и разработки специальной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335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5656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470245"/>
            <a:ext cx="9144000" cy="2787555"/>
          </a:xfrm>
        </p:spPr>
        <p:txBody>
          <a:bodyPr>
            <a:normAutofit fontScale="92500"/>
          </a:bodyPr>
          <a:lstStyle/>
          <a:p>
            <a:r>
              <a:rPr lang="ru-RU" dirty="0"/>
              <a:t> </a:t>
            </a:r>
            <a:r>
              <a:rPr lang="ru-RU" sz="3200" dirty="0">
                <a:solidFill>
                  <a:srgbClr val="C00000"/>
                </a:solidFill>
              </a:rPr>
              <a:t>Особенность организации образовательного процесса является работа только с детьми имеющими дефект речи. И направлена на составление прочной  основы для овладения звуковым анализом и синтезом, что является необходимым условием для усвоения письма и чтения в школьный период. </a:t>
            </a:r>
          </a:p>
        </p:txBody>
      </p:sp>
    </p:spTree>
    <p:extLst>
      <p:ext uri="{BB962C8B-B14F-4D97-AF65-F5344CB8AC3E}">
        <p14:creationId xmlns:p14="http://schemas.microsoft.com/office/powerpoint/2010/main" val="39375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535" y="317145"/>
            <a:ext cx="9144000" cy="151165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961564"/>
            <a:ext cx="9144000" cy="2296236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связной речи у детей при отсутствии патологии в речевом и психическом развитии.</a:t>
            </a:r>
          </a:p>
        </p:txBody>
      </p:sp>
    </p:spTree>
    <p:extLst>
      <p:ext uri="{BB962C8B-B14F-4D97-AF65-F5344CB8AC3E}">
        <p14:creationId xmlns:p14="http://schemas.microsoft.com/office/powerpoint/2010/main" val="935129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5760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327564"/>
            <a:ext cx="9144000" cy="2930236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</a:t>
            </a:r>
          </a:p>
          <a:p>
            <a: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</a:t>
            </a:r>
          </a:p>
          <a:p>
            <a: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</a:t>
            </a:r>
          </a:p>
          <a:p>
            <a:pPr algn="l"/>
            <a:endParaRPr lang="ru-RU" dirty="0"/>
          </a:p>
          <a:p>
            <a:pPr algn="l"/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272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6825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Образовательные:    </a:t>
            </a:r>
            <a:b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-формирование  правильного произношения отдельных звуков;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-подготовка детей  к обучению грамоте;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-расширение представления детей об окружающем мире, формирование целостной картины мира.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4818" y="3656629"/>
            <a:ext cx="9144000" cy="1655762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8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35437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Развивающие:</a:t>
            </a:r>
            <a:b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-предупреждение речевых нарушений;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-преодоление недостатков в речевом развитии дошкольников;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-развитие артикуляционных навыков,  звукопроизношения и слухового восприятия.</a:t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374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35437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Воспитательные:</a:t>
            </a:r>
            <a:b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-воспитание  </a:t>
            </a:r>
            <a:r>
              <a:rPr lang="ru-RU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коммуникативности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успешности в общении;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-воспитание гармоничной личности, обеспечение эмоционального благополучия ребёнка.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0700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508</Words>
  <Application>Microsoft Office PowerPoint</Application>
  <PresentationFormat>Широкоэкранный</PresentationFormat>
  <Paragraphs>48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Дополнительная общеобразовательная программа (дополнительная общеразвивающая программа) «ЛОГОЗАВРИЯ» Социально-гуманитарной направленности </vt:lpstr>
      <vt:lpstr>Возраст детей 5-9 лет уровень: ознакомительный срок реализации: 1год</vt:lpstr>
      <vt:lpstr>Актуальность</vt:lpstr>
      <vt:lpstr>Особенность </vt:lpstr>
      <vt:lpstr>Цель</vt:lpstr>
      <vt:lpstr>Задачи </vt:lpstr>
      <vt:lpstr>• Образовательные:     -формирование  правильного произношения отдельных звуков; -подготовка детей  к обучению грамоте; -расширение представления детей об окружающем мире, формирование целостной картины мира. </vt:lpstr>
      <vt:lpstr>• Развивающие:  -предупреждение речевых нарушений; -преодоление недостатков в речевом развитии дошкольников; -развитие артикуляционных навыков,  звукопроизношения и слухового восприятия. </vt:lpstr>
      <vt:lpstr>• Воспитательные: -воспитание  коммуникативности, успешности в общении; -воспитание гармоничной личности, обеспечение эмоционального благополучия ребёнка. </vt:lpstr>
      <vt:lpstr>Планируемые результаты  По окончании освоения данного курса воспитанники должны:  </vt:lpstr>
      <vt:lpstr>Знать:</vt:lpstr>
      <vt:lpstr> Уметь:</vt:lpstr>
      <vt:lpstr>Приемы обучения: 1. Объяснение. 2. Повторение. 3. Пример правильной речи ребенка. 4. Прием сравнения. 5. Подсказка. 6. Исправление. </vt:lpstr>
      <vt:lpstr>Форма и типы занятий: • занятия по усвоению новых знаний; • занятия по сообщению нового материала; • занятия по закреплению знаний, умений и навыков; • занятия по обобщению и систематизации знаний; • итоговые, или учетно-проверочные, занятия; • комбинированные занятия (смешанные, объединенные). </vt:lpstr>
      <vt:lpstr>Для отслеживания результативности образовательного процесса используются следующие этапы контроля: - входной контроль; - текущий контроль; - промежуточный контроль; - итоговый. 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Ветер Северный</dc:creator>
  <cp:lastModifiedBy>estet</cp:lastModifiedBy>
  <cp:revision>7</cp:revision>
  <dcterms:created xsi:type="dcterms:W3CDTF">2022-04-17T17:42:55Z</dcterms:created>
  <dcterms:modified xsi:type="dcterms:W3CDTF">2022-04-18T10:55:57Z</dcterms:modified>
</cp:coreProperties>
</file>