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61" r:id="rId3"/>
    <p:sldId id="259" r:id="rId4"/>
    <p:sldId id="267" r:id="rId5"/>
    <p:sldId id="269" r:id="rId6"/>
    <p:sldId id="270" r:id="rId7"/>
    <p:sldId id="268" r:id="rId8"/>
    <p:sldId id="271" r:id="rId9"/>
    <p:sldId id="272" r:id="rId10"/>
    <p:sldId id="273" r:id="rId11"/>
    <p:sldId id="274" r:id="rId12"/>
    <p:sldId id="275" r:id="rId13"/>
    <p:sldId id="262" r:id="rId14"/>
    <p:sldId id="26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 autoAdjust="0"/>
    <p:restoredTop sz="94660"/>
  </p:normalViewPr>
  <p:slideViewPr>
    <p:cSldViewPr>
      <p:cViewPr>
        <p:scale>
          <a:sx n="55" d="100"/>
          <a:sy n="55" d="100"/>
        </p:scale>
        <p:origin x="-1794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D9A8C-C9D7-4DF9-85C3-D4F2E293A0A1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C7C39-1D74-4ACB-B6F4-17508F5805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72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колыбельная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35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марш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88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марш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19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пляска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10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хор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4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эстрада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30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марш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62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романс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793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вальс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693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Ритм</a:t>
            </a:r>
            <a:r>
              <a:rPr lang="ru-RU" baseline="0" dirty="0" smtClean="0"/>
              <a:t> танец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C7C39-1D74-4ACB-B6F4-17508F58053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40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11.xml"/><Relationship Id="rId11" Type="http://schemas.openxmlformats.org/officeDocument/2006/relationships/image" Target="../media/image3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12.xml"/><Relationship Id="rId11" Type="http://schemas.openxmlformats.org/officeDocument/2006/relationships/image" Target="../media/image29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slide" Target="slide13.xml"/><Relationship Id="rId11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.png"/><Relationship Id="rId5" Type="http://schemas.openxmlformats.org/officeDocument/2006/relationships/image" Target="../media/image30.gif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1.jpeg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11" Type="http://schemas.openxmlformats.org/officeDocument/2006/relationships/image" Target="../media/image17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8.xml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9.xml"/><Relationship Id="rId11" Type="http://schemas.openxmlformats.org/officeDocument/2006/relationships/image" Target="../media/image21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10.xml"/><Relationship Id="rId11" Type="http://schemas.openxmlformats.org/officeDocument/2006/relationships/image" Target="../media/image25.png"/><Relationship Id="rId5" Type="http://schemas.openxmlformats.org/officeDocument/2006/relationships/image" Target="../media/image1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0491" flipH="1">
            <a:off x="80480" y="-618577"/>
            <a:ext cx="8983070" cy="2725878"/>
          </a:xfrm>
          <a:prstGeom prst="rect">
            <a:avLst/>
          </a:prstGeom>
        </p:spPr>
      </p:pic>
      <p:pic>
        <p:nvPicPr>
          <p:cNvPr id="2053" name="Picture 5" descr="C:\Documents and Settings\Admin\Рабочий стол\Новая папка (2)\mas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210">
            <a:off x="58149" y="3823111"/>
            <a:ext cx="3374346" cy="224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Admin\Рабочий стол\Новая папка (2)\872806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11619"/>
            <a:ext cx="1835696" cy="429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6" y="746799"/>
            <a:ext cx="8915400" cy="5915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16" y="1772816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Constantia" pitchFamily="18" charset="0"/>
              </a:rPr>
              <a:t>Музыкально-дидактическая игра </a:t>
            </a:r>
            <a:r>
              <a:rPr lang="ru-RU" dirty="0">
                <a:latin typeface="Constantia" pitchFamily="18" charset="0"/>
              </a:rPr>
              <a:t>«Кто </a:t>
            </a:r>
            <a:r>
              <a:rPr lang="ru-RU" dirty="0" smtClean="0">
                <a:latin typeface="Constantia" pitchFamily="18" charset="0"/>
              </a:rPr>
              <a:t>ты, </a:t>
            </a:r>
            <a:r>
              <a:rPr lang="ru-RU" dirty="0">
                <a:latin typeface="Constantia" pitchFamily="18" charset="0"/>
              </a:rPr>
              <a:t>маска?»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212976"/>
            <a:ext cx="6400800" cy="17526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Constantia" pitchFamily="18" charset="0"/>
              </a:rPr>
              <a:t>для дошкольников на определение жанра музыки.</a:t>
            </a:r>
          </a:p>
        </p:txBody>
      </p:sp>
    </p:spTree>
    <p:extLst>
      <p:ext uri="{BB962C8B-B14F-4D97-AF65-F5344CB8AC3E}">
        <p14:creationId xmlns:p14="http://schemas.microsoft.com/office/powerpoint/2010/main" val="1840828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648469"/>
            <a:ext cx="1426946" cy="20701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826" y="4636862"/>
            <a:ext cx="912379" cy="2073409"/>
          </a:xfrm>
          <a:prstGeom prst="rect">
            <a:avLst/>
          </a:prstGeom>
        </p:spPr>
      </p:pic>
      <p:pic>
        <p:nvPicPr>
          <p:cNvPr id="15" name="марш" descr="marsh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9632" y="4753270"/>
            <a:ext cx="1473113" cy="184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бал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32" y="1412776"/>
            <a:ext cx="1719935" cy="2495243"/>
          </a:xfrm>
          <a:prstGeom prst="rect">
            <a:avLst/>
          </a:prstGeom>
        </p:spPr>
      </p:pic>
      <p:pic>
        <p:nvPicPr>
          <p:cNvPr id="2" name="вальс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170" name="Picture 2" descr="C:\Documents and Settings\Admin\Рабочий стол\МДИ кто ты маска\Новая папка (2)\mask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29" y="709744"/>
            <a:ext cx="5627212" cy="373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5596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04736"/>
            <a:ext cx="1479783" cy="19093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779592"/>
            <a:ext cx="1225896" cy="1962937"/>
          </a:xfrm>
          <a:prstGeom prst="rect">
            <a:avLst/>
          </a:prstGeom>
        </p:spPr>
      </p:pic>
      <p:pic>
        <p:nvPicPr>
          <p:cNvPr id="13" name="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96" y="4562495"/>
            <a:ext cx="1858008" cy="21938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92" y="1402580"/>
            <a:ext cx="2083294" cy="2459889"/>
          </a:xfrm>
          <a:prstGeom prst="rect">
            <a:avLst/>
          </a:prstGeom>
        </p:spPr>
      </p:pic>
      <p:pic>
        <p:nvPicPr>
          <p:cNvPr id="2" name="совр тан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194" name="Picture 2" descr="C:\Documents and Settings\Admin\Рабочий стол\МДИ кто ты маска\Новая папка (2)\vf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59" y="476672"/>
            <a:ext cx="5596813" cy="378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2224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04736"/>
            <a:ext cx="1479783" cy="19093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52" y="4651196"/>
            <a:ext cx="1225896" cy="19629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562495"/>
            <a:ext cx="1858008" cy="2193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018" y="1585251"/>
            <a:ext cx="1737564" cy="2242018"/>
          </a:xfrm>
          <a:prstGeom prst="rect">
            <a:avLst/>
          </a:prstGeom>
        </p:spPr>
      </p:pic>
      <p:pic>
        <p:nvPicPr>
          <p:cNvPr id="2" name="С. Василенко - «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219" name="Picture 3" descr="C:\Documents and Settings\Admin\Рабочий стол\МДИ кто ты маска\Новая папка (2)\1157621633801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64" y="476672"/>
            <a:ext cx="5569367" cy="331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5014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Documents and Settings\Admin\Рабочий стол\МДИ кто ты маска\animacija-mask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68" y="1833065"/>
            <a:ext cx="3257879" cy="368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984"/>
            <a:ext cx="9143968" cy="58600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55767"/>
            <a:ext cx="8250080" cy="68407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D83CB7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Молодцы!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D83CB7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брав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41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" y="692696"/>
            <a:ext cx="9143968" cy="58600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5632" y="1166842"/>
            <a:ext cx="69127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onstantia" pitchFamily="18" charset="0"/>
              </a:rPr>
              <a:t>Презентацию подготовила</a:t>
            </a:r>
          </a:p>
          <a:p>
            <a:pPr algn="ctr"/>
            <a:r>
              <a:rPr lang="ru-RU" sz="3200" dirty="0">
                <a:latin typeface="Constantia" pitchFamily="18" charset="0"/>
              </a:rPr>
              <a:t>в</a:t>
            </a:r>
            <a:r>
              <a:rPr lang="ru-RU" sz="3200" dirty="0" smtClean="0">
                <a:latin typeface="Constantia" pitchFamily="18" charset="0"/>
              </a:rPr>
              <a:t>оспитатель: </a:t>
            </a:r>
            <a:r>
              <a:rPr lang="ru-RU" sz="3200" dirty="0" err="1" smtClean="0">
                <a:latin typeface="Constantia" pitchFamily="18" charset="0"/>
              </a:rPr>
              <a:t>Кильбетова</a:t>
            </a:r>
            <a:r>
              <a:rPr lang="ru-RU" sz="3200" dirty="0" smtClean="0">
                <a:latin typeface="Constantia" pitchFamily="18" charset="0"/>
              </a:rPr>
              <a:t> А.С.</a:t>
            </a:r>
            <a:endParaRPr lang="ru-RU" sz="3200" dirty="0">
              <a:latin typeface="Constantia" pitchFamily="18" charset="0"/>
            </a:endParaRPr>
          </a:p>
          <a:p>
            <a:pPr algn="ctr"/>
            <a:r>
              <a:rPr lang="ru-RU" sz="3200" dirty="0" smtClean="0">
                <a:latin typeface="Constantia" pitchFamily="18" charset="0"/>
              </a:rPr>
              <a:t>МДОАУ  №151</a:t>
            </a:r>
          </a:p>
          <a:p>
            <a:pPr algn="ctr"/>
            <a:r>
              <a:rPr lang="ru-RU" sz="3200" dirty="0" err="1">
                <a:latin typeface="Constantia" pitchFamily="18" charset="0"/>
              </a:rPr>
              <a:t>г</a:t>
            </a:r>
            <a:r>
              <a:rPr lang="ru-RU" sz="3200" dirty="0" err="1" smtClean="0">
                <a:latin typeface="Constantia" pitchFamily="18" charset="0"/>
              </a:rPr>
              <a:t>.Оренбург</a:t>
            </a:r>
            <a:r>
              <a:rPr lang="ru-RU" sz="3200" dirty="0" smtClean="0">
                <a:latin typeface="Constantia" pitchFamily="18" charset="0"/>
              </a:rPr>
              <a:t> </a:t>
            </a:r>
            <a:endParaRPr lang="ru-RU" sz="3200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5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\Рабочий стол\Новая папка (2)\1157621633801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089">
            <a:off x="6225782" y="4782787"/>
            <a:ext cx="2460724" cy="146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692696"/>
            <a:ext cx="9143968" cy="5860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onstantia" pitchFamily="18" charset="0"/>
              </a:rPr>
              <a:t>Цель: закрепить знания детей о различных жанрах музыки: танец, песня, марш.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540" y="2276872"/>
            <a:ext cx="8568952" cy="17526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Constantia" pitchFamily="18" charset="0"/>
              </a:rPr>
              <a:t>Ход </a:t>
            </a:r>
            <a:r>
              <a:rPr lang="ru-RU" sz="2800" dirty="0">
                <a:solidFill>
                  <a:schemeClr val="tx1"/>
                </a:solidFill>
                <a:latin typeface="Constantia" pitchFamily="18" charset="0"/>
              </a:rPr>
              <a:t>игры</a:t>
            </a:r>
          </a:p>
          <a:p>
            <a:r>
              <a:rPr lang="ru-RU" sz="2600" dirty="0">
                <a:solidFill>
                  <a:schemeClr val="tx1"/>
                </a:solidFill>
                <a:latin typeface="Constantia" pitchFamily="18" charset="0"/>
              </a:rPr>
              <a:t>На карнавале можно встретить много масок. Кто прячется под ней, угадай? Послушай музыку и выбери правильный ответ  из картинок  внизу. Если задание выполнено правильно, то  маска </a:t>
            </a:r>
            <a:r>
              <a:rPr lang="ru-RU" sz="2600" dirty="0" smtClean="0">
                <a:solidFill>
                  <a:schemeClr val="tx1"/>
                </a:solidFill>
                <a:latin typeface="Constantia" pitchFamily="18" charset="0"/>
              </a:rPr>
              <a:t>спадёт.</a:t>
            </a:r>
            <a:endParaRPr lang="ru-RU" sz="2600" dirty="0">
              <a:solidFill>
                <a:schemeClr val="tx1"/>
              </a:solidFill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76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s" descr="G:\В РАБОТЕ\Мои рисунки\иллюстрации\музыка\лото три кита  музыки\1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4725144"/>
            <a:ext cx="1057359" cy="18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В РАБОТЕ\Мои рисунки\иллюстрации\музыка\лото три кита  музыки\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39" y="4653001"/>
            <a:ext cx="2545953" cy="19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В РАБОТЕ\Мои рисунки\иллюстрации\музыка\лото три кита  музыки\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99308"/>
            <a:ext cx="1212998" cy="21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олыб" descr="kolibelnay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93095" y="1315647"/>
            <a:ext cx="1357809" cy="2575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Управляющая кнопка: далее 3">
            <a:hlinkClick r:id="rId10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колы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2" descr="C:\Documents and Settings\Admin\Рабочий стол\МДИ кто ты маска\Новая папка (2)\36f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45" y="476672"/>
            <a:ext cx="4387542" cy="362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3196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G:\В РАБОТЕ\Мои рисунки\иллюстрации\музыка\лото три кита  музыки\1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81" y="4758637"/>
            <a:ext cx="1057359" cy="189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В РАБОТЕ\Мои рисунки\иллюстрации\музыка\лото три кита  музыки\1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06696"/>
            <a:ext cx="2545953" cy="19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" descr="G:\В РАБОТЕ\Мои рисунки\иллюстрации\музыка\лото три кита  музыки\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03" y="4599308"/>
            <a:ext cx="1212998" cy="21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далее 3">
            <a:hlinkClick r:id="rId9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G:\В РАБОТЕ\Мои рисунки\иллюстрации\музыка\лото три кита  музыки\1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381" y="1345726"/>
            <a:ext cx="1497237" cy="259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арш энтузиаст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54" name="Picture 6" descr="C:\Documents and Settings\Admin\Рабочий стол\МДИ кто ты маска\Новая папка (2)\1157621638b530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004"/>
            <a:ext cx="4248472" cy="48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7165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" y="4513709"/>
            <a:ext cx="9143968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s" descr="кит рус танец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27584" y="4805672"/>
            <a:ext cx="1830387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744" y="4764088"/>
            <a:ext cx="1052512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272"/>
            <a:ext cx="164941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пляска" descr="кит рус танец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61870" y="1871435"/>
            <a:ext cx="2210660" cy="2120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плясов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077" name="Picture 5" descr="C:\Documents and Settings\Admin\Рабочий стол\МДИ кто ты маска\Новая папка (2)\115801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445" y="908719"/>
            <a:ext cx="5649142" cy="318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512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" y="4513709"/>
            <a:ext cx="9143968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пляска" descr="кит рус танец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529458" y="4787498"/>
            <a:ext cx="1830387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31" y="4703361"/>
            <a:ext cx="1052512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70" y="4669230"/>
            <a:ext cx="1649413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30" y="1709295"/>
            <a:ext cx="2085115" cy="241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хо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3456" y="3124200"/>
            <a:ext cx="609600" cy="609600"/>
          </a:xfrm>
          <a:prstGeom prst="rect">
            <a:avLst/>
          </a:prstGeom>
        </p:spPr>
      </p:pic>
      <p:pic>
        <p:nvPicPr>
          <p:cNvPr id="14" name="Picture 2" descr="C:\Documents and Settings\Admin\Рабочий стол\МДИ кто ты маска\Новая папка (2)\36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75" y="845963"/>
            <a:ext cx="4448351" cy="367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08946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87472"/>
            <a:ext cx="1584176" cy="1916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5935"/>
            <a:ext cx="1482127" cy="1959543"/>
          </a:xfrm>
          <a:prstGeom prst="rect">
            <a:avLst/>
          </a:prstGeom>
        </p:spPr>
      </p:pic>
      <p:pic>
        <p:nvPicPr>
          <p:cNvPr id="12" name="марш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789131"/>
            <a:ext cx="936104" cy="1788857"/>
          </a:xfrm>
          <a:prstGeom prst="rect">
            <a:avLst/>
          </a:prstGeom>
        </p:spPr>
      </p:pic>
      <p:pic>
        <p:nvPicPr>
          <p:cNvPr id="14" name="совр тан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07548"/>
            <a:ext cx="2088232" cy="2526252"/>
          </a:xfrm>
          <a:prstGeom prst="rect">
            <a:avLst/>
          </a:prstGeom>
        </p:spPr>
      </p:pic>
      <p:pic>
        <p:nvPicPr>
          <p:cNvPr id="2" name="совр тан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Picture 6" descr="C:\Documents and Settings\Admin\Рабочий стол\МДИ кто ты маска\Новая папка (2)\1157621638b530f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51" y="0"/>
            <a:ext cx="4248472" cy="48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262594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совр тан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03408"/>
            <a:ext cx="1584176" cy="19164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44" y="4703408"/>
            <a:ext cx="1482127" cy="1959543"/>
          </a:xfrm>
          <a:prstGeom prst="rect">
            <a:avLst/>
          </a:prstGeom>
        </p:spPr>
      </p:pic>
      <p:pic>
        <p:nvPicPr>
          <p:cNvPr id="12" name="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762948"/>
            <a:ext cx="936104" cy="1788857"/>
          </a:xfrm>
          <a:prstGeom prst="rect">
            <a:avLst/>
          </a:prstGeom>
        </p:spPr>
      </p:pic>
      <p:pic>
        <p:nvPicPr>
          <p:cNvPr id="13" name="марш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11" y="1268760"/>
            <a:ext cx="1496639" cy="2860016"/>
          </a:xfrm>
          <a:prstGeom prst="rect">
            <a:avLst/>
          </a:prstGeom>
        </p:spPr>
      </p:pic>
      <p:pic>
        <p:nvPicPr>
          <p:cNvPr id="2" name="Военный 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122" name="Picture 2" descr="C:\Documents and Settings\Admin\Рабочий стол\МДИ кто ты маска\Новая папка (2)\115762163d380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0222">
            <a:off x="1587624" y="906601"/>
            <a:ext cx="5035557" cy="280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5300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ДИ кто ты маска\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" y="0"/>
            <a:ext cx="9143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rId6" action="ppaction://hlinksldjump" highlightClick="1"/>
          </p:cNvPr>
          <p:cNvSpPr/>
          <p:nvPr/>
        </p:nvSpPr>
        <p:spPr>
          <a:xfrm>
            <a:off x="8305278" y="260648"/>
            <a:ext cx="587202" cy="4320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бал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648469"/>
            <a:ext cx="1426946" cy="2070181"/>
          </a:xfrm>
          <a:prstGeom prst="rect">
            <a:avLst/>
          </a:prstGeom>
        </p:spPr>
      </p:pic>
      <p:pic>
        <p:nvPicPr>
          <p:cNvPr id="14" name="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537756"/>
            <a:ext cx="912379" cy="2073409"/>
          </a:xfrm>
          <a:prstGeom prst="rect">
            <a:avLst/>
          </a:prstGeom>
        </p:spPr>
      </p:pic>
      <p:pic>
        <p:nvPicPr>
          <p:cNvPr id="15" name="марш" descr="marsh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40936" y="4654164"/>
            <a:ext cx="1473113" cy="184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36" y="1364870"/>
            <a:ext cx="1133790" cy="2576572"/>
          </a:xfrm>
          <a:prstGeom prst="rect">
            <a:avLst/>
          </a:prstGeom>
        </p:spPr>
      </p:pic>
      <p:pic>
        <p:nvPicPr>
          <p:cNvPr id="2" name="Мама (+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146" name="Picture 2" descr="C:\Documents and Settings\Admin\Рабочий стол\МДИ кто ты маска\Новая папка (2)\bcb1857baeec05d696b2973ca14a1e5c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020" y="289654"/>
            <a:ext cx="2688944" cy="398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74993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100</Words>
  <Application>Microsoft Office PowerPoint</Application>
  <PresentationFormat>Экран (4:3)</PresentationFormat>
  <Paragraphs>30</Paragraphs>
  <Slides>14</Slides>
  <Notes>10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Музыкально-дидактическая игра «Кто ты, маска?»</vt:lpstr>
      <vt:lpstr>Цель: закрепить знания детей о различных жанрах музыки: танец, песня, марш.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Музыкально-дидактическая игра «Кто ты маска?»</dc:title>
  <dc:creator>Алексей</dc:creator>
  <cp:lastModifiedBy>Алексей</cp:lastModifiedBy>
  <cp:revision>16</cp:revision>
  <dcterms:modified xsi:type="dcterms:W3CDTF">2022-05-04T10:22:31Z</dcterms:modified>
</cp:coreProperties>
</file>