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65927" y="1789498"/>
            <a:ext cx="2542133" cy="119840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latin typeface="Arno Pro Smbd SmText" panose="02020702040506020403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8575" y="1442435"/>
            <a:ext cx="59049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ко всем наукам ключ имею,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со всей вселенною знаком.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потому, что я владею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Русским всеохватным языком.</a:t>
            </a:r>
          </a:p>
          <a:p>
            <a:pPr algn="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Данилов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" action="ppaction://noaction"/>
          </p:cNvPr>
          <p:cNvSpPr/>
          <p:nvPr/>
        </p:nvSpPr>
        <p:spPr>
          <a:xfrm>
            <a:off x="8139449" y="6400799"/>
            <a:ext cx="938125" cy="392806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4702" y="826274"/>
            <a:ext cx="7199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группа: К.Ф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Юон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«Весенний солнечный день»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02" y="1523128"/>
            <a:ext cx="6954594" cy="46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5915" y="675169"/>
            <a:ext cx="698035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Задания к тексту</a:t>
            </a:r>
          </a:p>
          <a:p>
            <a:pPr marL="228600"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)   Определите стиль текста</a:t>
            </a:r>
          </a:p>
          <a:p>
            <a:pPr marL="22860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2) Замените книжное слово «превозмочь» в предложении 10 стилистически нейтральным синонимом. Напишите этот синоним.</a:t>
            </a:r>
          </a:p>
          <a:p>
            <a:pPr marL="22860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3)   Выпишите грамматическую основу предложения 16</a:t>
            </a:r>
          </a:p>
          <a:p>
            <a:pPr marL="228600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4) Среди предложений 1 – 6 найдите сложноподчиненное(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ые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) предложение(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ия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) с придаточным изъяснительным. Напишите номер(а) этого предложения.</a:t>
            </a:r>
          </a:p>
          <a:p>
            <a:pPr marL="571500" indent="-342900" algn="just">
              <a:spcAft>
                <a:spcPts val="0"/>
              </a:spcAft>
              <a:buAutoNum type="arabicParenR" startAt="5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приведённых ниже предложениях из прочитанного текста пронумерованы все запятые. Выпишите цифру, обозначающую запятую между частями сложного предложения, связанными подчинительной связью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228600" algn="just">
              <a:spcAft>
                <a:spcPts val="0"/>
              </a:spcAft>
            </a:pP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4)И лишь повзрослев,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понял,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2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что это задание дала маме её совесть.</a:t>
            </a:r>
          </a:p>
          <a:p>
            <a:pPr marL="228600" algn="just">
              <a:spcAft>
                <a:spcPts val="0"/>
              </a:spcAft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5)Больных она определяла сразу: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по цвету лица,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по воспалённому блеску глаз,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по движению и походке. 6)Она не могла пройти мимо человека,</a:t>
            </a:r>
            <a:r>
              <a:rPr lang="ru-RU" sz="1200" b="1" dirty="0">
                <a:latin typeface="Times New Roman" pitchFamily="18" charset="0"/>
                <a:ea typeface="Calibri"/>
                <a:cs typeface="Times New Roman" pitchFamily="18" charset="0"/>
              </a:rPr>
              <a:t>6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 который недомогал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5693" y="1131149"/>
            <a:ext cx="611102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Проверь себя: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) художественный стиль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2) п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еренести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Мама приучила обращаться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4)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1,4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5)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2,6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Отметки: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«5» – нет ошибок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«4» - 1 ошибка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«3» – 2 ошибки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87" y="5870911"/>
            <a:ext cx="957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6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7735" y="2137892"/>
            <a:ext cx="66454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У Наташи сегодня состоялся дебют на сцене, </a:t>
            </a:r>
            <a:r>
              <a:rPr lang="ru-RU" sz="4000" b="1" dirty="0">
                <a:latin typeface="Times New Roman"/>
                <a:ea typeface="Times New Roman"/>
              </a:rPr>
              <a:t>так что </a:t>
            </a:r>
            <a:r>
              <a:rPr lang="ru-RU" sz="4000" b="1" dirty="0" smtClean="0">
                <a:latin typeface="Times New Roman"/>
                <a:ea typeface="Times New Roman"/>
              </a:rPr>
              <a:t>ее </a:t>
            </a:r>
            <a:r>
              <a:rPr lang="ru-RU" sz="4000" b="1" smtClean="0">
                <a:latin typeface="Times New Roman"/>
                <a:ea typeface="Times New Roman"/>
              </a:rPr>
              <a:t>можно поздравить</a:t>
            </a:r>
            <a:r>
              <a:rPr lang="ru-RU" b="1" smtClean="0">
                <a:latin typeface="Times New Roman"/>
                <a:ea typeface="Times New Roman"/>
              </a:rPr>
              <a:t>.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85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2282" y="1225519"/>
            <a:ext cx="1262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7819" y="1225519"/>
            <a:ext cx="5582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«Сложноподчиненные предложения с придаточными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следствия»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2282" y="2384619"/>
            <a:ext cx="1197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048" y="238461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Познакомиться с особенностями СПП с придаточными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следствия;</a:t>
            </a:r>
          </a:p>
          <a:p>
            <a:pPr lvl="0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Научиться отличать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СПП с придаточными следствия от других видов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придаточных;</a:t>
            </a:r>
          </a:p>
          <a:p>
            <a:pPr lvl="0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самостоятельно строить СПП с придаточными 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24459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8794" y="895198"/>
            <a:ext cx="7302321" cy="502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Теоретическая схема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На какой вопрос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отвечают придаточные следствия?_________________________________________________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К чему относится придаточная часть?_____________________________</a:t>
            </a:r>
          </a:p>
          <a:p>
            <a:pPr marL="228600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Какое место может занимать придаточное по отношению к главному? Можно ли поменять их местами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?______________________________________________________________________________________________________________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Чем присоединяется ? _________________________________________</a:t>
            </a:r>
          </a:p>
          <a:p>
            <a:pPr marL="457200"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Что мы можем сказать о средствах связи в СПП с придаточными следствия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?_______________________________________________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2419046"/>
            <a:ext cx="718641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Он слушал внимательно, так что все запомнил.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Он слушал так, что все запомнил.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0636" y="1080770"/>
            <a:ext cx="650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 Ф.П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Решетников «Опять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671" y="1730574"/>
            <a:ext cx="6032947" cy="34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766" y="951895"/>
            <a:ext cx="6393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И.Левитан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«Весна. Большая вода»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87" y="1413560"/>
            <a:ext cx="6364309" cy="47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7781" y="926136"/>
            <a:ext cx="582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А.М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Герасимов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«После дождя»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02" y="1387801"/>
            <a:ext cx="6351431" cy="476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6159" y="784469"/>
            <a:ext cx="5858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 И.Е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Репин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«Бурлаки на Волге»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52" y="1439605"/>
            <a:ext cx="6823228" cy="42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313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Arno Pro Smbd SmText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genadich-1@mail.ru</cp:lastModifiedBy>
  <cp:revision>57</cp:revision>
  <dcterms:created xsi:type="dcterms:W3CDTF">2013-11-19T05:52:05Z</dcterms:created>
  <dcterms:modified xsi:type="dcterms:W3CDTF">2022-05-03T09:27:22Z</dcterms:modified>
</cp:coreProperties>
</file>