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60CF-D6BF-42BC-85A4-989C1A6BD08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ACC270-5353-45D7-A3F3-20D185BD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60CF-D6BF-42BC-85A4-989C1A6BD08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C270-5353-45D7-A3F3-20D185BD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60CF-D6BF-42BC-85A4-989C1A6BD08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C270-5353-45D7-A3F3-20D185BD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60CF-D6BF-42BC-85A4-989C1A6BD08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ACC270-5353-45D7-A3F3-20D185BD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60CF-D6BF-42BC-85A4-989C1A6BD08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C270-5353-45D7-A3F3-20D185BD40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60CF-D6BF-42BC-85A4-989C1A6BD08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C270-5353-45D7-A3F3-20D185BD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60CF-D6BF-42BC-85A4-989C1A6BD08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ACC270-5353-45D7-A3F3-20D185BD407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60CF-D6BF-42BC-85A4-989C1A6BD08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C270-5353-45D7-A3F3-20D185BD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60CF-D6BF-42BC-85A4-989C1A6BD08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C270-5353-45D7-A3F3-20D185BD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60CF-D6BF-42BC-85A4-989C1A6BD08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C270-5353-45D7-A3F3-20D185BD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60CF-D6BF-42BC-85A4-989C1A6BD08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C270-5353-45D7-A3F3-20D185BD407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5060CF-D6BF-42BC-85A4-989C1A6BD08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ACC270-5353-45D7-A3F3-20D185BD40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165348" cy="4448785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Ростова-на-Дону «Детский сад №107»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русской матрёшки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869160"/>
            <a:ext cx="7488831" cy="136815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/>
              <a:t>Воспитатель: </a:t>
            </a:r>
            <a:r>
              <a:rPr lang="ru-RU" dirty="0" err="1"/>
              <a:t>Челнокова</a:t>
            </a:r>
            <a:r>
              <a:rPr lang="ru-RU" dirty="0"/>
              <a:t> Е.В.</a:t>
            </a:r>
          </a:p>
          <a:p>
            <a:pPr algn="r"/>
            <a:endParaRPr lang="ru-RU" dirty="0" smtClean="0"/>
          </a:p>
          <a:p>
            <a:pPr algn="ctr"/>
            <a:r>
              <a:rPr lang="ru-RU" dirty="0"/>
              <a:t>Ростов-на-Дону</a:t>
            </a:r>
          </a:p>
          <a:p>
            <a:pPr algn="ctr"/>
            <a:r>
              <a:rPr lang="ru-RU" dirty="0"/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164797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22727"/>
          <a:stretch>
            <a:fillRect/>
          </a:stretch>
        </p:blipFill>
        <p:spPr>
          <a:xfrm>
            <a:off x="3995936" y="616634"/>
            <a:ext cx="4538464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908720"/>
            <a:ext cx="3542928" cy="5328592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solidFill>
                  <a:srgbClr val="C00000"/>
                </a:solidFill>
              </a:rPr>
              <a:t>Значение и роль матрёшки в развитии дошкольников</a:t>
            </a:r>
            <a:endParaRPr lang="ru-RU" sz="3600" b="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01208"/>
            <a:ext cx="8367464" cy="13681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Матрёшка является средством развития познавательной активности у детей раннего возраста. Игрушка имеет большую практическую пользу.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9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22727"/>
          <a:stretch>
            <a:fillRect/>
          </a:stretch>
        </p:blipFill>
        <p:spPr>
          <a:xfrm>
            <a:off x="4499992" y="616634"/>
            <a:ext cx="4034408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620688"/>
            <a:ext cx="3974976" cy="30243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 роль матрёшки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509120"/>
            <a:ext cx="8151440" cy="216024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матрёшки взрослые могут научить малыша выделять разные величины, сравнивать предметы по высоте, ширине, цвету и объёму.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это способствует установлению координации рук и глаз, развивает у ребёнка правильное восприятие окружающего мира, его мышление.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8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История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вгения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3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вгения\Downloads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564"/>
            <a:ext cx="8784976" cy="64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вгения\Downloads\hello_html_3da07a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7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евгения\Downloads\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8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евгения\Downloads\hello_html_35cb5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47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евгения\Downloads\hello_html_5736a5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5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евгения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1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евгения\Downloads\img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88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84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муниципальное бюджетное дошкольное образовательное учреждение  города Ростова-на-Дону «Детский сад №107»   История русской матрёшки</vt:lpstr>
      <vt:lpstr>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и роль матрёшки в развитии дошкольников</vt:lpstr>
      <vt:lpstr>Значение и роль матрёшки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города Ростова-на-Дону «Детский сад №107»</dc:title>
  <dc:creator>евгения</dc:creator>
  <cp:lastModifiedBy>евгения</cp:lastModifiedBy>
  <cp:revision>7</cp:revision>
  <dcterms:created xsi:type="dcterms:W3CDTF">2022-04-26T06:38:37Z</dcterms:created>
  <dcterms:modified xsi:type="dcterms:W3CDTF">2022-04-26T07:54:13Z</dcterms:modified>
</cp:coreProperties>
</file>