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</p:sldIdLst>
  <p:sldSz cx="30275213" cy="21383625"/>
  <p:notesSz cx="6797675" cy="9926638"/>
  <p:defaultTextStyle>
    <a:defPPr>
      <a:defRPr lang="en-US"/>
    </a:defPPr>
    <a:lvl1pPr marL="0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1pPr>
    <a:lvl2pPr marL="1239806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2pPr>
    <a:lvl3pPr marL="2479613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3pPr>
    <a:lvl4pPr marL="3719421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4pPr>
    <a:lvl5pPr marL="4959228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5pPr>
    <a:lvl6pPr marL="6199034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6pPr>
    <a:lvl7pPr marL="7438840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7pPr>
    <a:lvl8pPr marL="8678647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8pPr>
    <a:lvl9pPr marL="9918455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8" d="100"/>
          <a:sy n="28" d="100"/>
        </p:scale>
        <p:origin x="834" y="-366"/>
      </p:cViewPr>
      <p:guideLst>
        <p:guide orient="horz" pos="6735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3506348"/>
            <a:ext cx="22706410" cy="7444669"/>
          </a:xfrm>
        </p:spPr>
        <p:txBody>
          <a:bodyPr anchor="b">
            <a:normAutofit/>
          </a:bodyPr>
          <a:lstStyle>
            <a:lvl1pPr algn="ctr">
              <a:defRPr sz="1986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7"/>
            <a:ext cx="22706410" cy="5162758"/>
          </a:xfrm>
        </p:spPr>
        <p:txBody>
          <a:bodyPr>
            <a:normAutofit/>
          </a:bodyPr>
          <a:lstStyle>
            <a:lvl1pPr marL="0" indent="0" algn="ctr">
              <a:buNone/>
              <a:defRPr sz="79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721" indent="0" algn="ctr">
              <a:buNone/>
              <a:defRPr sz="9271"/>
            </a:lvl2pPr>
            <a:lvl3pPr marL="3027442" indent="0" algn="ctr">
              <a:buNone/>
              <a:defRPr sz="7947"/>
            </a:lvl3pPr>
            <a:lvl4pPr marL="4541163" indent="0" algn="ctr">
              <a:buNone/>
              <a:defRPr sz="6622"/>
            </a:lvl4pPr>
            <a:lvl5pPr marL="6054884" indent="0" algn="ctr">
              <a:buNone/>
              <a:defRPr sz="6622"/>
            </a:lvl5pPr>
            <a:lvl6pPr marL="7568605" indent="0" algn="ctr">
              <a:buNone/>
              <a:defRPr sz="6622"/>
            </a:lvl6pPr>
            <a:lvl7pPr marL="9082324" indent="0" algn="ctr">
              <a:buNone/>
              <a:defRPr sz="6622"/>
            </a:lvl7pPr>
            <a:lvl8pPr marL="10596045" indent="0" algn="ctr">
              <a:buNone/>
              <a:defRPr sz="6622"/>
            </a:lvl8pPr>
            <a:lvl9pPr marL="12109766" indent="0" algn="ctr">
              <a:buNone/>
              <a:defRPr sz="662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67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5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2" y="1123636"/>
            <a:ext cx="6528093" cy="181216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6" y="1123629"/>
            <a:ext cx="19205838" cy="181216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3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0641" y="6642791"/>
            <a:ext cx="25733931" cy="45836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41282" y="12117388"/>
            <a:ext cx="21192649" cy="54647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5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0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6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1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2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533" y="13740960"/>
            <a:ext cx="25733931" cy="4247026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1533" y="9063294"/>
            <a:ext cx="25733931" cy="4677666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52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053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579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105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7632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158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2685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211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14332" y="15557580"/>
            <a:ext cx="44850417" cy="44004728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69345" y="15557580"/>
            <a:ext cx="44855671" cy="44004728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761" y="856336"/>
            <a:ext cx="27247692" cy="356393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3761" y="4786568"/>
            <a:ext cx="13376810" cy="199481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5262" indent="0">
              <a:buNone/>
              <a:defRPr sz="6500" b="1"/>
            </a:lvl2pPr>
            <a:lvl3pPr marL="2950530" indent="0">
              <a:buNone/>
              <a:defRPr sz="5800" b="1"/>
            </a:lvl3pPr>
            <a:lvl4pPr marL="4425791" indent="0">
              <a:buNone/>
              <a:defRPr sz="5200" b="1"/>
            </a:lvl4pPr>
            <a:lvl5pPr marL="5901059" indent="0">
              <a:buNone/>
              <a:defRPr sz="5200" b="1"/>
            </a:lvl5pPr>
            <a:lvl6pPr marL="7376321" indent="0">
              <a:buNone/>
              <a:defRPr sz="5200" b="1"/>
            </a:lvl6pPr>
            <a:lvl7pPr marL="8851589" indent="0">
              <a:buNone/>
              <a:defRPr sz="5200" b="1"/>
            </a:lvl7pPr>
            <a:lvl8pPr marL="10326850" indent="0">
              <a:buNone/>
              <a:defRPr sz="5200" b="1"/>
            </a:lvl8pPr>
            <a:lvl9pPr marL="11802118" indent="0">
              <a:buNone/>
              <a:defRPr sz="5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13761" y="6781381"/>
            <a:ext cx="13376810" cy="12320336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5379396" y="4786568"/>
            <a:ext cx="13382065" cy="199481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5262" indent="0">
              <a:buNone/>
              <a:defRPr sz="6500" b="1"/>
            </a:lvl2pPr>
            <a:lvl3pPr marL="2950530" indent="0">
              <a:buNone/>
              <a:defRPr sz="5800" b="1"/>
            </a:lvl3pPr>
            <a:lvl4pPr marL="4425791" indent="0">
              <a:buNone/>
              <a:defRPr sz="5200" b="1"/>
            </a:lvl4pPr>
            <a:lvl5pPr marL="5901059" indent="0">
              <a:buNone/>
              <a:defRPr sz="5200" b="1"/>
            </a:lvl5pPr>
            <a:lvl6pPr marL="7376321" indent="0">
              <a:buNone/>
              <a:defRPr sz="5200" b="1"/>
            </a:lvl6pPr>
            <a:lvl7pPr marL="8851589" indent="0">
              <a:buNone/>
              <a:defRPr sz="5200" b="1"/>
            </a:lvl7pPr>
            <a:lvl8pPr marL="10326850" indent="0">
              <a:buNone/>
              <a:defRPr sz="5200" b="1"/>
            </a:lvl8pPr>
            <a:lvl9pPr marL="11802118" indent="0">
              <a:buNone/>
              <a:defRPr sz="5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5379396" y="6781381"/>
            <a:ext cx="13382065" cy="12320336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769" y="851385"/>
            <a:ext cx="9960336" cy="362333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36767" y="851386"/>
            <a:ext cx="16924685" cy="18250332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13769" y="4474729"/>
            <a:ext cx="9960336" cy="14626995"/>
          </a:xfrm>
        </p:spPr>
        <p:txBody>
          <a:bodyPr/>
          <a:lstStyle>
            <a:lvl1pPr marL="0" indent="0">
              <a:buNone/>
              <a:defRPr sz="4500"/>
            </a:lvl1pPr>
            <a:lvl2pPr marL="1475262" indent="0">
              <a:buNone/>
              <a:defRPr sz="3900"/>
            </a:lvl2pPr>
            <a:lvl3pPr marL="2950530" indent="0">
              <a:buNone/>
              <a:defRPr sz="3200"/>
            </a:lvl3pPr>
            <a:lvl4pPr marL="4425791" indent="0">
              <a:buNone/>
              <a:defRPr sz="2900"/>
            </a:lvl4pPr>
            <a:lvl5pPr marL="5901059" indent="0">
              <a:buNone/>
              <a:defRPr sz="2900"/>
            </a:lvl5pPr>
            <a:lvl6pPr marL="7376321" indent="0">
              <a:buNone/>
              <a:defRPr sz="2900"/>
            </a:lvl6pPr>
            <a:lvl7pPr marL="8851589" indent="0">
              <a:buNone/>
              <a:defRPr sz="2900"/>
            </a:lvl7pPr>
            <a:lvl8pPr marL="10326850" indent="0">
              <a:buNone/>
              <a:defRPr sz="2900"/>
            </a:lvl8pPr>
            <a:lvl9pPr marL="11802118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382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4154" y="14968537"/>
            <a:ext cx="18165128" cy="1767121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934154" y="1910666"/>
            <a:ext cx="18165128" cy="12830175"/>
          </a:xfrm>
        </p:spPr>
        <p:txBody>
          <a:bodyPr/>
          <a:lstStyle>
            <a:lvl1pPr marL="0" indent="0">
              <a:buNone/>
              <a:defRPr sz="10300"/>
            </a:lvl1pPr>
            <a:lvl2pPr marL="1475262" indent="0">
              <a:buNone/>
              <a:defRPr sz="9000"/>
            </a:lvl2pPr>
            <a:lvl3pPr marL="2950530" indent="0">
              <a:buNone/>
              <a:defRPr sz="7700"/>
            </a:lvl3pPr>
            <a:lvl4pPr marL="4425791" indent="0">
              <a:buNone/>
              <a:defRPr sz="6500"/>
            </a:lvl4pPr>
            <a:lvl5pPr marL="5901059" indent="0">
              <a:buNone/>
              <a:defRPr sz="6500"/>
            </a:lvl5pPr>
            <a:lvl6pPr marL="7376321" indent="0">
              <a:buNone/>
              <a:defRPr sz="6500"/>
            </a:lvl6pPr>
            <a:lvl7pPr marL="8851589" indent="0">
              <a:buNone/>
              <a:defRPr sz="6500"/>
            </a:lvl7pPr>
            <a:lvl8pPr marL="10326850" indent="0">
              <a:buNone/>
              <a:defRPr sz="6500"/>
            </a:lvl8pPr>
            <a:lvl9pPr marL="11802118" indent="0">
              <a:buNone/>
              <a:defRPr sz="6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34154" y="16735658"/>
            <a:ext cx="18165128" cy="2509604"/>
          </a:xfrm>
        </p:spPr>
        <p:txBody>
          <a:bodyPr/>
          <a:lstStyle>
            <a:lvl1pPr marL="0" indent="0">
              <a:buNone/>
              <a:defRPr sz="4500"/>
            </a:lvl1pPr>
            <a:lvl2pPr marL="1475262" indent="0">
              <a:buNone/>
              <a:defRPr sz="3900"/>
            </a:lvl2pPr>
            <a:lvl3pPr marL="2950530" indent="0">
              <a:buNone/>
              <a:defRPr sz="3200"/>
            </a:lvl3pPr>
            <a:lvl4pPr marL="4425791" indent="0">
              <a:buNone/>
              <a:defRPr sz="2900"/>
            </a:lvl4pPr>
            <a:lvl5pPr marL="5901059" indent="0">
              <a:buNone/>
              <a:defRPr sz="2900"/>
            </a:lvl5pPr>
            <a:lvl6pPr marL="7376321" indent="0">
              <a:buNone/>
              <a:defRPr sz="2900"/>
            </a:lvl6pPr>
            <a:lvl7pPr marL="8851589" indent="0">
              <a:buNone/>
              <a:defRPr sz="2900"/>
            </a:lvl7pPr>
            <a:lvl8pPr marL="10326850" indent="0">
              <a:buNone/>
              <a:defRPr sz="2900"/>
            </a:lvl8pPr>
            <a:lvl9pPr marL="11802118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676283" y="2668006"/>
            <a:ext cx="22548726" cy="568943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14332" y="2668006"/>
            <a:ext cx="67157362" cy="568943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5" y="5339435"/>
            <a:ext cx="26112372" cy="8890225"/>
          </a:xfrm>
        </p:spPr>
        <p:txBody>
          <a:bodyPr anchor="b">
            <a:normAutofit/>
          </a:bodyPr>
          <a:lstStyle>
            <a:lvl1pPr>
              <a:defRPr sz="1986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5" y="14195365"/>
            <a:ext cx="26112372" cy="4677667"/>
          </a:xfrm>
        </p:spPr>
        <p:txBody>
          <a:bodyPr anchor="t">
            <a:normAutofit/>
          </a:bodyPr>
          <a:lstStyle>
            <a:lvl1pPr marL="0" indent="0">
              <a:buNone/>
              <a:defRPr sz="79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721" indent="0">
              <a:buNone/>
              <a:defRPr sz="5959">
                <a:solidFill>
                  <a:schemeClr val="tx1">
                    <a:tint val="75000"/>
                  </a:schemeClr>
                </a:solidFill>
              </a:defRPr>
            </a:lvl2pPr>
            <a:lvl3pPr marL="3027442" indent="0">
              <a:buNone/>
              <a:defRPr sz="5298">
                <a:solidFill>
                  <a:schemeClr val="tx1">
                    <a:tint val="75000"/>
                  </a:schemeClr>
                </a:solidFill>
              </a:defRPr>
            </a:lvl3pPr>
            <a:lvl4pPr marL="4541163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4pPr>
            <a:lvl5pPr marL="605488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5pPr>
            <a:lvl6pPr marL="7568605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6pPr>
            <a:lvl7pPr marL="908232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7pPr>
            <a:lvl8pPr marL="10596045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8pPr>
            <a:lvl9pPr marL="12109766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0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8622" y="5702302"/>
            <a:ext cx="12866966" cy="135677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7" y="5702302"/>
            <a:ext cx="12866966" cy="135677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6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5244109"/>
            <a:ext cx="12803892" cy="257457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7947" b="1"/>
            </a:lvl1pPr>
            <a:lvl2pPr marL="1513721" indent="0">
              <a:buNone/>
              <a:defRPr sz="6622" b="1"/>
            </a:lvl2pPr>
            <a:lvl3pPr marL="3027442" indent="0">
              <a:buNone/>
              <a:defRPr sz="5959" b="1"/>
            </a:lvl3pPr>
            <a:lvl4pPr marL="4541163" indent="0">
              <a:buNone/>
              <a:defRPr sz="5298" b="1"/>
            </a:lvl4pPr>
            <a:lvl5pPr marL="6054884" indent="0">
              <a:buNone/>
              <a:defRPr sz="5298" b="1"/>
            </a:lvl5pPr>
            <a:lvl6pPr marL="7568605" indent="0">
              <a:buNone/>
              <a:defRPr sz="5298" b="1"/>
            </a:lvl6pPr>
            <a:lvl7pPr marL="9082324" indent="0">
              <a:buNone/>
              <a:defRPr sz="5298" b="1"/>
            </a:lvl7pPr>
            <a:lvl8pPr marL="10596045" indent="0">
              <a:buNone/>
              <a:defRPr sz="5298" b="1"/>
            </a:lvl8pPr>
            <a:lvl9pPr marL="12109766" indent="0">
              <a:buNone/>
              <a:defRPr sz="529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8622" y="7818688"/>
            <a:ext cx="12803892" cy="114760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32" y="5244111"/>
            <a:ext cx="12866967" cy="257457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947" b="1"/>
            </a:lvl1pPr>
            <a:lvl2pPr marL="1513721" indent="0">
              <a:buNone/>
              <a:defRPr sz="6622" b="1"/>
            </a:lvl2pPr>
            <a:lvl3pPr marL="3027442" indent="0">
              <a:buNone/>
              <a:defRPr sz="5959" b="1"/>
            </a:lvl3pPr>
            <a:lvl4pPr marL="4541163" indent="0">
              <a:buNone/>
              <a:defRPr sz="5298" b="1"/>
            </a:lvl4pPr>
            <a:lvl5pPr marL="6054884" indent="0">
              <a:buNone/>
              <a:defRPr sz="5298" b="1"/>
            </a:lvl5pPr>
            <a:lvl6pPr marL="7568605" indent="0">
              <a:buNone/>
              <a:defRPr sz="5298" b="1"/>
            </a:lvl6pPr>
            <a:lvl7pPr marL="9082324" indent="0">
              <a:buNone/>
              <a:defRPr sz="5298" b="1"/>
            </a:lvl7pPr>
            <a:lvl8pPr marL="10596045" indent="0">
              <a:buNone/>
              <a:defRPr sz="5298" b="1"/>
            </a:lvl8pPr>
            <a:lvl9pPr marL="12109766" indent="0">
              <a:buNone/>
              <a:defRPr sz="529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32" y="7818688"/>
            <a:ext cx="12866967" cy="114760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2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4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6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89" y="1425577"/>
            <a:ext cx="9763756" cy="4989504"/>
          </a:xfrm>
        </p:spPr>
        <p:txBody>
          <a:bodyPr anchor="b">
            <a:normAutofit/>
          </a:bodyPr>
          <a:lstStyle>
            <a:lvl1pPr>
              <a:defRPr sz="10594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6966" y="3088746"/>
            <a:ext cx="15326826" cy="15206133"/>
          </a:xfrm>
        </p:spPr>
        <p:txBody>
          <a:bodyPr/>
          <a:lstStyle>
            <a:lvl1pPr>
              <a:defRPr sz="10594"/>
            </a:lvl1pPr>
            <a:lvl2pPr>
              <a:defRPr sz="9271"/>
            </a:lvl2pPr>
            <a:lvl3pPr>
              <a:defRPr sz="7947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89" y="6415086"/>
            <a:ext cx="9763756" cy="1187979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298"/>
            </a:lvl1pPr>
            <a:lvl2pPr marL="1513721" indent="0">
              <a:buNone/>
              <a:defRPr sz="3973"/>
            </a:lvl2pPr>
            <a:lvl3pPr marL="3027442" indent="0">
              <a:buNone/>
              <a:defRPr sz="3312"/>
            </a:lvl3pPr>
            <a:lvl4pPr marL="4541163" indent="0">
              <a:buNone/>
              <a:defRPr sz="2980"/>
            </a:lvl4pPr>
            <a:lvl5pPr marL="6054884" indent="0">
              <a:buNone/>
              <a:defRPr sz="2980"/>
            </a:lvl5pPr>
            <a:lvl6pPr marL="7568605" indent="0">
              <a:buNone/>
              <a:defRPr sz="2980"/>
            </a:lvl6pPr>
            <a:lvl7pPr marL="9082324" indent="0">
              <a:buNone/>
              <a:defRPr sz="2980"/>
            </a:lvl7pPr>
            <a:lvl8pPr marL="10596045" indent="0">
              <a:buNone/>
              <a:defRPr sz="2980"/>
            </a:lvl8pPr>
            <a:lvl9pPr marL="12109766" indent="0">
              <a:buNone/>
              <a:defRPr sz="29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1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89" y="1425575"/>
            <a:ext cx="9763756" cy="4989512"/>
          </a:xfrm>
        </p:spPr>
        <p:txBody>
          <a:bodyPr anchor="b">
            <a:normAutofit/>
          </a:bodyPr>
          <a:lstStyle>
            <a:lvl1pPr>
              <a:defRPr sz="10594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66966" y="3088746"/>
            <a:ext cx="15326826" cy="15206133"/>
          </a:xfrm>
        </p:spPr>
        <p:txBody>
          <a:bodyPr/>
          <a:lstStyle>
            <a:lvl1pPr marL="0" indent="0">
              <a:buNone/>
              <a:defRPr sz="10594"/>
            </a:lvl1pPr>
            <a:lvl2pPr marL="1513721" indent="0">
              <a:buNone/>
              <a:defRPr sz="9271"/>
            </a:lvl2pPr>
            <a:lvl3pPr marL="3027442" indent="0">
              <a:buNone/>
              <a:defRPr sz="7947"/>
            </a:lvl3pPr>
            <a:lvl4pPr marL="4541163" indent="0">
              <a:buNone/>
              <a:defRPr sz="6622"/>
            </a:lvl4pPr>
            <a:lvl5pPr marL="6054884" indent="0">
              <a:buNone/>
              <a:defRPr sz="6622"/>
            </a:lvl5pPr>
            <a:lvl6pPr marL="7568605" indent="0">
              <a:buNone/>
              <a:defRPr sz="6622"/>
            </a:lvl6pPr>
            <a:lvl7pPr marL="9082324" indent="0">
              <a:buNone/>
              <a:defRPr sz="6622"/>
            </a:lvl7pPr>
            <a:lvl8pPr marL="10596045" indent="0">
              <a:buNone/>
              <a:defRPr sz="6622"/>
            </a:lvl8pPr>
            <a:lvl9pPr marL="12109766" indent="0">
              <a:buNone/>
              <a:defRPr sz="6622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89" y="6415088"/>
            <a:ext cx="9763756" cy="118797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298"/>
            </a:lvl1pPr>
            <a:lvl2pPr marL="1513721" indent="0">
              <a:buNone/>
              <a:defRPr sz="3973"/>
            </a:lvl2pPr>
            <a:lvl3pPr marL="3027442" indent="0">
              <a:buNone/>
              <a:defRPr sz="3312"/>
            </a:lvl3pPr>
            <a:lvl4pPr marL="4541163" indent="0">
              <a:buNone/>
              <a:defRPr sz="2980"/>
            </a:lvl4pPr>
            <a:lvl5pPr marL="6054884" indent="0">
              <a:buNone/>
              <a:defRPr sz="2980"/>
            </a:lvl5pPr>
            <a:lvl6pPr marL="7568605" indent="0">
              <a:buNone/>
              <a:defRPr sz="2980"/>
            </a:lvl6pPr>
            <a:lvl7pPr marL="9082324" indent="0">
              <a:buNone/>
              <a:defRPr sz="2980"/>
            </a:lvl7pPr>
            <a:lvl8pPr marL="10596045" indent="0">
              <a:buNone/>
              <a:defRPr sz="2980"/>
            </a:lvl8pPr>
            <a:lvl9pPr marL="12109766" indent="0">
              <a:buNone/>
              <a:defRPr sz="29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4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8622" y="1140461"/>
            <a:ext cx="26112372" cy="4133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5702302"/>
            <a:ext cx="26112372" cy="13567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60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4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057592E-0C21-4F4D-BDD6-4B8FDF93DDFF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60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4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99070" y="19819460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7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027442" rtl="0" eaLnBrk="1" latinLnBrk="0" hangingPunct="1">
        <a:lnSpc>
          <a:spcPct val="90000"/>
        </a:lnSpc>
        <a:spcBef>
          <a:spcPct val="0"/>
        </a:spcBef>
        <a:buNone/>
        <a:defRPr sz="145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60" indent="-756860" algn="l" defTabSz="3027442" rtl="0" eaLnBrk="1" latinLnBrk="0" hangingPunct="1">
        <a:lnSpc>
          <a:spcPct val="90000"/>
        </a:lnSpc>
        <a:spcBef>
          <a:spcPts val="3312"/>
        </a:spcBef>
        <a:buFont typeface="Wingdings 2" pitchFamily="18" charset="2"/>
        <a:buChar char="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581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7947" kern="1200">
          <a:solidFill>
            <a:schemeClr val="tx1"/>
          </a:solidFill>
          <a:latin typeface="+mn-lt"/>
          <a:ea typeface="+mn-ea"/>
          <a:cs typeface="+mn-cs"/>
        </a:defRPr>
      </a:lvl2pPr>
      <a:lvl3pPr marL="3784302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023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4pPr>
      <a:lvl5pPr marL="6811744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5pPr>
      <a:lvl6pPr marL="8325465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6pPr>
      <a:lvl7pPr marL="9839186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7pPr>
      <a:lvl8pPr marL="11352907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8pPr>
      <a:lvl9pPr marL="12866628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1pPr>
      <a:lvl2pPr marL="1513721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2pPr>
      <a:lvl3pPr marL="3027442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3pPr>
      <a:lvl4pPr marL="4541163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4pPr>
      <a:lvl5pPr marL="6054884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5pPr>
      <a:lvl6pPr marL="7568605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6pPr>
      <a:lvl7pPr marL="9082324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7pPr>
      <a:lvl8pPr marL="10596045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8pPr>
      <a:lvl9pPr marL="12109766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761" y="856336"/>
            <a:ext cx="27247692" cy="3563938"/>
          </a:xfrm>
          <a:prstGeom prst="rect">
            <a:avLst/>
          </a:prstGeom>
        </p:spPr>
        <p:txBody>
          <a:bodyPr vert="horz" lIns="295051" tIns="147529" rIns="295051" bIns="14752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3761" y="4989514"/>
            <a:ext cx="27247692" cy="14112204"/>
          </a:xfrm>
          <a:prstGeom prst="rect">
            <a:avLst/>
          </a:prstGeom>
        </p:spPr>
        <p:txBody>
          <a:bodyPr vert="horz" lIns="295051" tIns="147529" rIns="295051" bIns="14752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13761" y="19819454"/>
            <a:ext cx="7064216" cy="1138480"/>
          </a:xfrm>
          <a:prstGeom prst="rect">
            <a:avLst/>
          </a:prstGeom>
        </p:spPr>
        <p:txBody>
          <a:bodyPr vert="horz" lIns="295051" tIns="147529" rIns="295051" bIns="147529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7592E-0C21-4F4D-BDD6-4B8FDF93DDFF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344031" y="19819454"/>
            <a:ext cx="9587151" cy="1138480"/>
          </a:xfrm>
          <a:prstGeom prst="rect">
            <a:avLst/>
          </a:prstGeom>
        </p:spPr>
        <p:txBody>
          <a:bodyPr vert="horz" lIns="295051" tIns="147529" rIns="295051" bIns="147529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1697236" y="19819454"/>
            <a:ext cx="7064216" cy="1138480"/>
          </a:xfrm>
          <a:prstGeom prst="rect">
            <a:avLst/>
          </a:prstGeom>
        </p:spPr>
        <p:txBody>
          <a:bodyPr vert="horz" lIns="295051" tIns="147529" rIns="295051" bIns="147529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2950530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6446" indent="-1106446" algn="l" defTabSz="2950530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7307" indent="-922038" algn="l" defTabSz="295053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88160" indent="-737631" algn="l" defTabSz="295053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3428" indent="-737631" algn="l" defTabSz="2950530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38690" indent="-737631" algn="l" defTabSz="2950530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3958" indent="-737631" algn="l" defTabSz="295053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89220" indent="-737631" algn="l" defTabSz="295053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64488" indent="-737631" algn="l" defTabSz="295053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9749" indent="-737631" algn="l" defTabSz="295053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95053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262" algn="l" defTabSz="295053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0530" algn="l" defTabSz="295053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5791" algn="l" defTabSz="295053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1059" algn="l" defTabSz="295053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76321" algn="l" defTabSz="295053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1589" algn="l" defTabSz="295053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26850" algn="l" defTabSz="295053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2118" algn="l" defTabSz="295053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ele-koblashova@yandex.ru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122">
            <a:extLst>
              <a:ext uri="{FF2B5EF4-FFF2-40B4-BE49-F238E27FC236}">
                <a16:creationId xmlns:a16="http://schemas.microsoft.com/office/drawing/2014/main" id="{3EE68883-82DA-46FF-9B23-5441C1D26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630" y="6030"/>
            <a:ext cx="25820440" cy="161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37" tIns="342842" rIns="137137" bIns="342842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b="1" dirty="0">
                <a:solidFill>
                  <a:srgbClr val="002060"/>
                </a:solidFill>
                <a:latin typeface="+mn-lt"/>
              </a:rPr>
              <a:t>«Моделирование процесса переключения </a:t>
            </a:r>
            <a:r>
              <a:rPr lang="ru-RU" sz="6000" b="1" dirty="0" smtClean="0">
                <a:solidFill>
                  <a:srgbClr val="002060"/>
                </a:solidFill>
                <a:latin typeface="+mn-lt"/>
              </a:rPr>
              <a:t>в </a:t>
            </a:r>
            <a:r>
              <a:rPr lang="ru-RU" sz="6000" b="1" dirty="0">
                <a:solidFill>
                  <a:srgbClr val="002060"/>
                </a:solidFill>
                <a:latin typeface="+mn-lt"/>
              </a:rPr>
              <a:t>коробке передач автомобиля»</a:t>
            </a:r>
          </a:p>
        </p:txBody>
      </p:sp>
      <p:sp>
        <p:nvSpPr>
          <p:cNvPr id="61" name="Text Box 123">
            <a:extLst>
              <a:ext uri="{FF2B5EF4-FFF2-40B4-BE49-F238E27FC236}">
                <a16:creationId xmlns:a16="http://schemas.microsoft.com/office/drawing/2014/main" id="{6A743CFB-1E9E-4A37-B8A4-46DF96244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992849"/>
            <a:ext cx="219456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37" tIns="137137" rIns="137137" bIns="137137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6" name="Text Box 189">
            <a:extLst>
              <a:ext uri="{FF2B5EF4-FFF2-40B4-BE49-F238E27FC236}">
                <a16:creationId xmlns:a16="http://schemas.microsoft.com/office/drawing/2014/main" id="{11F7D1A5-5B97-4211-B387-ABCDF3624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17" y="3603749"/>
            <a:ext cx="8712155" cy="3600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создать модель коробки передач на базе конструктора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Mindstorms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EV3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узла преобразователя напряжения на базе платы управления напряжением, которая имитирует электродвигатель автомобиля.</a:t>
            </a:r>
          </a:p>
        </p:txBody>
      </p:sp>
      <p:sp>
        <p:nvSpPr>
          <p:cNvPr id="67" name="Rectangle 31">
            <a:extLst>
              <a:ext uri="{FF2B5EF4-FFF2-40B4-BE49-F238E27FC236}">
                <a16:creationId xmlns:a16="http://schemas.microsoft.com/office/drawing/2014/main" id="{CB2C2354-633D-47D3-B137-9150FDE14086}"/>
              </a:ext>
            </a:extLst>
          </p:cNvPr>
          <p:cNvSpPr/>
          <p:nvPr/>
        </p:nvSpPr>
        <p:spPr>
          <a:xfrm>
            <a:off x="658417" y="3016074"/>
            <a:ext cx="8712155" cy="64287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Цель работы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9" name="Rectangle 32">
            <a:extLst>
              <a:ext uri="{FF2B5EF4-FFF2-40B4-BE49-F238E27FC236}">
                <a16:creationId xmlns:a16="http://schemas.microsoft.com/office/drawing/2014/main" id="{78775A09-A1F2-49EB-AD22-D11B71E242C3}"/>
              </a:ext>
            </a:extLst>
          </p:cNvPr>
          <p:cNvSpPr/>
          <p:nvPr/>
        </p:nvSpPr>
        <p:spPr>
          <a:xfrm>
            <a:off x="9731828" y="2971800"/>
            <a:ext cx="10842171" cy="76199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Блок фото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0" name="Text Box 192">
            <a:extLst>
              <a:ext uri="{FF2B5EF4-FFF2-40B4-BE49-F238E27FC236}">
                <a16:creationId xmlns:a16="http://schemas.microsoft.com/office/drawing/2014/main" id="{C4B62EBF-5332-4681-BF63-2804CB57A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839" y="8639670"/>
            <a:ext cx="8735651" cy="323160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 мире очень важна борьба за экологию. Многие страны переводят автомобили с двигателей внутреннего сгорания на электродвигатели. Поэтому я решил совместить электродвигатель с коробкой передач. </a:t>
            </a:r>
          </a:p>
        </p:txBody>
      </p:sp>
      <p:sp>
        <p:nvSpPr>
          <p:cNvPr id="71" name="Rectangle 33">
            <a:extLst>
              <a:ext uri="{FF2B5EF4-FFF2-40B4-BE49-F238E27FC236}">
                <a16:creationId xmlns:a16="http://schemas.microsoft.com/office/drawing/2014/main" id="{EEF9C951-5CC4-4D89-B2DB-879D46887ACF}"/>
              </a:ext>
            </a:extLst>
          </p:cNvPr>
          <p:cNvSpPr/>
          <p:nvPr/>
        </p:nvSpPr>
        <p:spPr>
          <a:xfrm>
            <a:off x="658675" y="7900004"/>
            <a:ext cx="8746582" cy="73949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Новизна данной работы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4" name="Text Box 193">
            <a:extLst>
              <a:ext uri="{FF2B5EF4-FFF2-40B4-BE49-F238E27FC236}">
                <a16:creationId xmlns:a16="http://schemas.microsoft.com/office/drawing/2014/main" id="{5C20D65C-5B59-470C-B40D-FF95562C4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5100" y="10383866"/>
            <a:ext cx="9005610" cy="667870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модель коробки передач и электродвигателя (узла преобразования напряжения), которая наглядно показывает работу коробки передач. </a:t>
            </a: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Наглядность проведенного исследования обеспечивается созданием двух работающих узлов связанных с построением коробки передач из конструктора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Lego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Mindstorms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и работой узла преобразователя напряжения. </a:t>
            </a: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 использования различных источников информации, я узнал о типах коробок передач. В ходе создания модели коробки передач разобрался с принципом действия переключения передач с помощью шестеренок различного вида и размера. Таким образом, гипотеза доказана, цель достигнута, задачи решены.</a:t>
            </a: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проведенного исследования можно сделать вывод о перспективах использования электродвигателей в автомобилестроении.</a:t>
            </a:r>
          </a:p>
        </p:txBody>
      </p:sp>
      <p:sp>
        <p:nvSpPr>
          <p:cNvPr id="75" name="Rectangle 35">
            <a:extLst>
              <a:ext uri="{FF2B5EF4-FFF2-40B4-BE49-F238E27FC236}">
                <a16:creationId xmlns:a16="http://schemas.microsoft.com/office/drawing/2014/main" id="{8FCD4683-9727-47D2-BD5C-12B5716C6F4F}"/>
              </a:ext>
            </a:extLst>
          </p:cNvPr>
          <p:cNvSpPr/>
          <p:nvPr/>
        </p:nvSpPr>
        <p:spPr>
          <a:xfrm>
            <a:off x="20738630" y="9617408"/>
            <a:ext cx="9002392" cy="73068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Заключение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7" name="Text Box 190">
            <a:extLst>
              <a:ext uri="{FF2B5EF4-FFF2-40B4-BE49-F238E27FC236}">
                <a16:creationId xmlns:a16="http://schemas.microsoft.com/office/drawing/2014/main" id="{966CBD5F-D43E-4D47-8201-566218C55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2132" y="3829627"/>
            <a:ext cx="10842172" cy="1494762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sz="2800" smtClean="0">
              <a:latin typeface="Calibri" pitchFamily="34" charset="0"/>
            </a:endParaRPr>
          </a:p>
          <a:p>
            <a:endParaRPr lang="ru-RU" sz="2800" smtClean="0">
              <a:latin typeface="Calibri" pitchFamily="34" charset="0"/>
            </a:endParaRPr>
          </a:p>
          <a:p>
            <a:endParaRPr lang="ru-RU" sz="2800" smtClean="0">
              <a:latin typeface="Calibri" pitchFamily="34" charset="0"/>
            </a:endParaRPr>
          </a:p>
          <a:p>
            <a:endParaRPr lang="ru-RU" sz="2800" smtClean="0">
              <a:latin typeface="Calibri" pitchFamily="34" charset="0"/>
            </a:endParaRPr>
          </a:p>
          <a:p>
            <a:endParaRPr lang="ru-RU" sz="2800" smtClean="0">
              <a:latin typeface="Calibri" pitchFamily="34" charset="0"/>
            </a:endParaRPr>
          </a:p>
          <a:p>
            <a:endParaRPr lang="ru-RU" sz="2800" smtClean="0">
              <a:latin typeface="Calibri" pitchFamily="34" charset="0"/>
            </a:endParaRPr>
          </a:p>
          <a:p>
            <a:endParaRPr lang="ru-RU" sz="2800" smtClean="0">
              <a:latin typeface="Calibri" pitchFamily="34" charset="0"/>
            </a:endParaRPr>
          </a:p>
          <a:p>
            <a:endParaRPr lang="ru-RU" sz="2800" smtClean="0">
              <a:latin typeface="Calibri" pitchFamily="34" charset="0"/>
            </a:endParaRPr>
          </a:p>
          <a:p>
            <a:endParaRPr lang="ru-RU" sz="2800" smtClean="0">
              <a:latin typeface="Calibri" pitchFamily="34" charset="0"/>
            </a:endParaRPr>
          </a:p>
          <a:p>
            <a:endParaRPr lang="ru-RU" sz="2800" smtClean="0">
              <a:latin typeface="Calibri" pitchFamily="34" charset="0"/>
            </a:endParaRPr>
          </a:p>
          <a:p>
            <a:endParaRPr lang="ru-RU" sz="2800" smtClean="0">
              <a:latin typeface="Calibri" pitchFamily="34" charset="0"/>
            </a:endParaRPr>
          </a:p>
          <a:p>
            <a:endParaRPr lang="ru-RU" sz="2800" smtClean="0">
              <a:latin typeface="Calibri" pitchFamily="34" charset="0"/>
            </a:endParaRPr>
          </a:p>
          <a:p>
            <a:endParaRPr lang="ru-RU" sz="2800" smtClean="0">
              <a:latin typeface="Calibri" pitchFamily="34" charset="0"/>
            </a:endParaRPr>
          </a:p>
          <a:p>
            <a:endParaRPr lang="ru-RU" sz="2800" smtClean="0">
              <a:latin typeface="Calibri" pitchFamily="34" charset="0"/>
            </a:endParaRPr>
          </a:p>
          <a:p>
            <a:endParaRPr lang="ru-RU" sz="2800" smtClean="0">
              <a:latin typeface="Calibri" pitchFamily="34" charset="0"/>
            </a:endParaRPr>
          </a:p>
          <a:p>
            <a:endParaRPr lang="ru-RU" sz="2800" smtClean="0">
              <a:latin typeface="Calibri" pitchFamily="34" charset="0"/>
            </a:endParaRPr>
          </a:p>
          <a:p>
            <a:endParaRPr lang="ru-RU" sz="2800" smtClean="0">
              <a:latin typeface="Calibri" pitchFamily="34" charset="0"/>
            </a:endParaRPr>
          </a:p>
          <a:p>
            <a:endParaRPr lang="ru-RU" sz="2800" smtClean="0">
              <a:latin typeface="Calibri" pitchFamily="34" charset="0"/>
            </a:endParaRPr>
          </a:p>
          <a:p>
            <a:endParaRPr lang="ru-RU" sz="2800" smtClean="0">
              <a:latin typeface="Calibri" pitchFamily="34" charset="0"/>
            </a:endParaRPr>
          </a:p>
          <a:p>
            <a:endParaRPr lang="ru-RU" sz="2800" smtClean="0">
              <a:latin typeface="Calibri" pitchFamily="34" charset="0"/>
            </a:endParaRPr>
          </a:p>
          <a:p>
            <a:endParaRPr lang="ru-RU" sz="2800" smtClean="0">
              <a:latin typeface="Calibri" pitchFamily="34" charset="0"/>
            </a:endParaRPr>
          </a:p>
          <a:p>
            <a:endParaRPr lang="ru-RU" sz="2800" smtClean="0">
              <a:latin typeface="Calibri" pitchFamily="34" charset="0"/>
            </a:endParaRPr>
          </a:p>
          <a:p>
            <a:endParaRPr lang="ru-RU" sz="2800" smtClean="0">
              <a:latin typeface="Calibri" pitchFamily="34" charset="0"/>
            </a:endParaRPr>
          </a:p>
          <a:p>
            <a:endParaRPr lang="ru-RU" sz="2800" smtClean="0">
              <a:latin typeface="Calibri" pitchFamily="34" charset="0"/>
            </a:endParaRPr>
          </a:p>
          <a:p>
            <a:endParaRPr lang="ru-RU" sz="2800" smtClean="0">
              <a:latin typeface="Calibri" pitchFamily="34" charset="0"/>
            </a:endParaRPr>
          </a:p>
          <a:p>
            <a:endParaRPr lang="ru-RU" sz="2800" smtClean="0">
              <a:latin typeface="Calibri" pitchFamily="34" charset="0"/>
            </a:endParaRPr>
          </a:p>
          <a:p>
            <a:endParaRPr lang="ru-RU" sz="2800" smtClean="0">
              <a:latin typeface="Calibri" pitchFamily="34" charset="0"/>
            </a:endParaRPr>
          </a:p>
          <a:p>
            <a:endParaRPr lang="ru-RU" sz="2800" smtClean="0">
              <a:latin typeface="Calibri" pitchFamily="34" charset="0"/>
            </a:endParaRPr>
          </a:p>
          <a:p>
            <a:endParaRPr lang="ru-RU" sz="2800" smtClean="0">
              <a:latin typeface="Calibri" pitchFamily="34" charset="0"/>
            </a:endParaRPr>
          </a:p>
          <a:p>
            <a:endParaRPr lang="ru-RU" sz="2800" smtClean="0">
              <a:latin typeface="Calibri" pitchFamily="34" charset="0"/>
            </a:endParaRPr>
          </a:p>
          <a:p>
            <a:endParaRPr lang="ru-RU" sz="2800" smtClean="0">
              <a:latin typeface="Calibri" pitchFamily="34" charset="0"/>
            </a:endParaRPr>
          </a:p>
          <a:p>
            <a:endParaRPr lang="ru-RU" sz="2800" smtClean="0">
              <a:latin typeface="Calibri" pitchFamily="34" charset="0"/>
            </a:endParaRPr>
          </a:p>
          <a:p>
            <a:endParaRPr lang="ru-RU" sz="2800" smtClean="0">
              <a:latin typeface="Calibri" pitchFamily="34" charset="0"/>
            </a:endParaRPr>
          </a:p>
          <a:p>
            <a:endParaRPr lang="en-US" sz="2800" dirty="0">
              <a:latin typeface="Calibri" pitchFamily="34" charset="0"/>
            </a:endParaRPr>
          </a:p>
        </p:txBody>
      </p:sp>
      <p:sp>
        <p:nvSpPr>
          <p:cNvPr id="81" name="Text Box 180">
            <a:extLst>
              <a:ext uri="{FF2B5EF4-FFF2-40B4-BE49-F238E27FC236}">
                <a16:creationId xmlns:a16="http://schemas.microsoft.com/office/drawing/2014/main" id="{87A42CD2-0AFD-45F6-976B-4B5AE8618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7619" y="10853540"/>
            <a:ext cx="10224654" cy="80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68" tIns="34284" rIns="68568" bIns="34284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Рис 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1.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Общий вид модели коробки передач и электродвигателя (узла преобразователя напряжения).</a:t>
            </a:r>
            <a:endParaRPr lang="en-US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2" name="Text Box 181">
            <a:extLst>
              <a:ext uri="{FF2B5EF4-FFF2-40B4-BE49-F238E27FC236}">
                <a16:creationId xmlns:a16="http://schemas.microsoft.com/office/drawing/2014/main" id="{61286536-4EC1-4DA5-850B-BEF3F0AF0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7619" y="15206210"/>
            <a:ext cx="5143394" cy="80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68" tIns="34284" rIns="68568" bIns="34284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Рис. 2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.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Расположение шестеренок в коробке передач.</a:t>
            </a:r>
            <a:endParaRPr lang="en-US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9" name="Text Box 193">
            <a:extLst>
              <a:ext uri="{FF2B5EF4-FFF2-40B4-BE49-F238E27FC236}">
                <a16:creationId xmlns:a16="http://schemas.microsoft.com/office/drawing/2014/main" id="{5C20D65C-5B59-470C-B40D-FF95562C4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6791" y="17419776"/>
            <a:ext cx="8960388" cy="372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ru-RU" sz="2800" kern="0" dirty="0" smtClean="0">
                <a:latin typeface="Times New Roman" panose="02020603050405020304" pitchFamily="18" charset="0"/>
              </a:rPr>
              <a:t>1. Гольд </a:t>
            </a:r>
            <a:r>
              <a:rPr lang="ru-RU" sz="2800" kern="0" dirty="0">
                <a:latin typeface="Times New Roman" panose="02020603050405020304" pitchFamily="18" charset="0"/>
              </a:rPr>
              <a:t>А.И. Прочность и долговечность автомобиля. - М., «Машиностроение», 2016.</a:t>
            </a:r>
          </a:p>
          <a:p>
            <a:pPr>
              <a:spcAft>
                <a:spcPts val="0"/>
              </a:spcAft>
            </a:pPr>
            <a:r>
              <a:rPr lang="ru-RU" sz="2800" kern="0" dirty="0" smtClean="0">
                <a:latin typeface="Times New Roman" panose="02020603050405020304" pitchFamily="18" charset="0"/>
              </a:rPr>
              <a:t>2. Вишняков</a:t>
            </a:r>
            <a:r>
              <a:rPr lang="ru-RU" sz="2800" kern="0" dirty="0">
                <a:latin typeface="Times New Roman" panose="02020603050405020304" pitchFamily="18" charset="0"/>
              </a:rPr>
              <a:t>, Н.Н. Автомобиль: Основы конструкции 2 </a:t>
            </a:r>
            <a:r>
              <a:rPr lang="ru-RU" sz="2800" kern="0" dirty="0" err="1">
                <a:latin typeface="Times New Roman" panose="02020603050405020304" pitchFamily="18" charset="0"/>
              </a:rPr>
              <a:t>изд</a:t>
            </a:r>
            <a:r>
              <a:rPr lang="ru-RU" sz="2800" kern="0" dirty="0">
                <a:latin typeface="Times New Roman" panose="02020603050405020304" pitchFamily="18" charset="0"/>
              </a:rPr>
              <a:t>-е /Вишняков Н.Н, </a:t>
            </a:r>
            <a:r>
              <a:rPr lang="ru-RU" sz="2800" kern="0" dirty="0" err="1">
                <a:latin typeface="Times New Roman" panose="02020603050405020304" pitchFamily="18" charset="0"/>
              </a:rPr>
              <a:t>Вахламов</a:t>
            </a:r>
            <a:r>
              <a:rPr lang="ru-RU" sz="2800" kern="0" dirty="0">
                <a:latin typeface="Times New Roman" panose="02020603050405020304" pitchFamily="18" charset="0"/>
              </a:rPr>
              <a:t> В.К, Нарбут А.Н. – М.: Машиностроение,2014. – 304 с.</a:t>
            </a:r>
          </a:p>
          <a:p>
            <a:pPr>
              <a:spcAft>
                <a:spcPts val="0"/>
              </a:spcAft>
            </a:pPr>
            <a:r>
              <a:rPr lang="ru-RU" sz="2800" kern="0" dirty="0" smtClean="0">
                <a:latin typeface="Times New Roman" panose="02020603050405020304" pitchFamily="18" charset="0"/>
              </a:rPr>
              <a:t>3. Проектирование </a:t>
            </a:r>
            <a:r>
              <a:rPr lang="ru-RU" sz="2800" kern="0" dirty="0">
                <a:latin typeface="Times New Roman" panose="02020603050405020304" pitchFamily="18" charset="0"/>
              </a:rPr>
              <a:t>технологических процессов сборки: учеб. - метод. Пособие /Воронов Д.Ю.  – Тольятти: ТГУ,2011. -112с</a:t>
            </a:r>
            <a:r>
              <a:rPr lang="ru-RU" sz="2800" kern="0" dirty="0" smtClean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0" name="Rectangle 35">
            <a:extLst>
              <a:ext uri="{FF2B5EF4-FFF2-40B4-BE49-F238E27FC236}">
                <a16:creationId xmlns:a16="http://schemas.microsoft.com/office/drawing/2014/main" id="{8FCD4683-9727-47D2-BD5C-12B5716C6F4F}"/>
              </a:ext>
            </a:extLst>
          </p:cNvPr>
          <p:cNvSpPr/>
          <p:nvPr/>
        </p:nvSpPr>
        <p:spPr>
          <a:xfrm>
            <a:off x="20835789" y="16679271"/>
            <a:ext cx="9002392" cy="72779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Список литературы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Text Box 193">
            <a:extLst>
              <a:ext uri="{FF2B5EF4-FFF2-40B4-BE49-F238E27FC236}">
                <a16:creationId xmlns:a16="http://schemas.microsoft.com/office/drawing/2014/main" id="{5C20D65C-5B59-470C-B40D-FF95562C4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8631" y="3695490"/>
            <a:ext cx="9078548" cy="5878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indent="457200" defTabSz="457200" eaLnBrk="1" hangingPunct="1"/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 создания модуля коробки передач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использовались шестеренки, оси, мотор и комплектующие из конструктора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Lego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Mindstorms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EV3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 для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создания электродвигателя создан модуль преобразователя напряжения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который входит:</a:t>
            </a:r>
            <a:endParaRPr lang="ru-RU" sz="28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defTabSz="457200" eaLnBrk="1" hangingPunct="1">
              <a:buFont typeface="Symbol"/>
              <a:buChar char=""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Плата управления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напряжением, вольтметр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(который измеряет напряжение 9 В).</a:t>
            </a:r>
            <a:endParaRPr lang="ru-RU" sz="28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defTabSz="457200" eaLnBrk="1" hangingPunct="1">
              <a:buFont typeface="Symbol"/>
              <a:buChar char=""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Блок питания на 24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В, переменный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резистор (повышая напряжение, скорость вращения шестеренок увеличивается, при этом увеличивается и крутящий момент коробки передач).</a:t>
            </a:r>
            <a:endParaRPr lang="ru-RU" sz="28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defTabSz="457200" eaLnBrk="1" hangingPunct="1">
              <a:buFont typeface="Symbol"/>
              <a:buChar char=""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Быстрозажимной аудио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порт,</a:t>
            </a:r>
            <a:r>
              <a:rPr lang="ru-RU" sz="28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орт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мм, штекер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мм, выключатель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8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32" name="Rectangle 35">
            <a:extLst>
              <a:ext uri="{FF2B5EF4-FFF2-40B4-BE49-F238E27FC236}">
                <a16:creationId xmlns:a16="http://schemas.microsoft.com/office/drawing/2014/main" id="{8FCD4683-9727-47D2-BD5C-12B5716C6F4F}"/>
              </a:ext>
            </a:extLst>
          </p:cNvPr>
          <p:cNvSpPr/>
          <p:nvPr/>
        </p:nvSpPr>
        <p:spPr>
          <a:xfrm>
            <a:off x="20738631" y="2993475"/>
            <a:ext cx="9002392" cy="72779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Результаты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" name="Text Box 193">
            <a:extLst>
              <a:ext uri="{FF2B5EF4-FFF2-40B4-BE49-F238E27FC236}">
                <a16:creationId xmlns:a16="http://schemas.microsoft.com/office/drawing/2014/main" id="{5C20D65C-5B59-470C-B40D-FF95562C4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260" y="13634339"/>
            <a:ext cx="8696997" cy="501671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800" dirty="0" smtClean="0">
              <a:latin typeface="Calibri" pitchFamily="34" charset="0"/>
            </a:endParaRPr>
          </a:p>
          <a:p>
            <a:pPr eaLnBrk="1" hangingPunct="1"/>
            <a:endParaRPr lang="ru-RU" sz="2800" dirty="0" smtClean="0">
              <a:latin typeface="Calibri" pitchFamily="34" charset="0"/>
            </a:endParaRPr>
          </a:p>
          <a:p>
            <a:pPr eaLnBrk="1" hangingPunct="1"/>
            <a:endParaRPr lang="ru-RU" sz="2800" dirty="0" smtClean="0">
              <a:latin typeface="Calibri" pitchFamily="34" charset="0"/>
            </a:endParaRPr>
          </a:p>
          <a:p>
            <a:pPr eaLnBrk="1" hangingPunct="1"/>
            <a:endParaRPr lang="ru-RU" sz="2800" dirty="0" smtClean="0">
              <a:latin typeface="Calibri" pitchFamily="34" charset="0"/>
            </a:endParaRPr>
          </a:p>
          <a:p>
            <a:pPr eaLnBrk="1" hangingPunct="1"/>
            <a:endParaRPr lang="ru-RU" sz="2800" dirty="0" smtClean="0">
              <a:latin typeface="Calibri" pitchFamily="34" charset="0"/>
            </a:endParaRPr>
          </a:p>
          <a:p>
            <a:pPr eaLnBrk="1" hangingPunct="1"/>
            <a:endParaRPr lang="ru-RU" sz="2800" dirty="0" smtClean="0">
              <a:latin typeface="Calibri" pitchFamily="34" charset="0"/>
            </a:endParaRPr>
          </a:p>
          <a:p>
            <a:pPr eaLnBrk="1" hangingPunct="1"/>
            <a:endParaRPr lang="ru-RU" sz="2800" dirty="0" smtClean="0">
              <a:latin typeface="Calibri" pitchFamily="34" charset="0"/>
            </a:endParaRPr>
          </a:p>
          <a:p>
            <a:pPr eaLnBrk="1" hangingPunct="1"/>
            <a:endParaRPr lang="ru-RU" sz="2800" dirty="0" smtClean="0">
              <a:latin typeface="Calibri" pitchFamily="34" charset="0"/>
            </a:endParaRPr>
          </a:p>
          <a:p>
            <a:pPr eaLnBrk="1" hangingPunct="1"/>
            <a:endParaRPr lang="ru-RU" sz="2800" dirty="0" smtClean="0">
              <a:latin typeface="Calibri" pitchFamily="34" charset="0"/>
            </a:endParaRPr>
          </a:p>
          <a:p>
            <a:pPr eaLnBrk="1" hangingPunct="1"/>
            <a:endParaRPr lang="ru-RU" sz="2800" dirty="0" smtClean="0">
              <a:latin typeface="Calibri" pitchFamily="34" charset="0"/>
            </a:endParaRPr>
          </a:p>
          <a:p>
            <a:pPr eaLnBrk="1" hangingPunct="1"/>
            <a:endParaRPr lang="ru-RU" sz="2800" dirty="0">
              <a:latin typeface="Calibri" pitchFamily="34" charset="0"/>
            </a:endParaRPr>
          </a:p>
        </p:txBody>
      </p:sp>
      <p:sp>
        <p:nvSpPr>
          <p:cNvPr id="34" name="Rectangle 35">
            <a:extLst>
              <a:ext uri="{FF2B5EF4-FFF2-40B4-BE49-F238E27FC236}">
                <a16:creationId xmlns:a16="http://schemas.microsoft.com/office/drawing/2014/main" id="{8FCD4683-9727-47D2-BD5C-12B5716C6F4F}"/>
              </a:ext>
            </a:extLst>
          </p:cNvPr>
          <p:cNvSpPr/>
          <p:nvPr/>
        </p:nvSpPr>
        <p:spPr>
          <a:xfrm>
            <a:off x="689397" y="12901073"/>
            <a:ext cx="8702254" cy="78212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Рисунки по теме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12631" y="1395663"/>
            <a:ext cx="24928391" cy="1594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Васюк</a:t>
            </a:r>
            <a:r>
              <a:rPr lang="ru-RU" dirty="0" smtClean="0"/>
              <a:t> Илья Дмитриевич, 7 класс, МБУ ДО «Центр внешкольной работы «Малая Академия»</a:t>
            </a:r>
          </a:p>
          <a:p>
            <a:r>
              <a:rPr lang="ru-RU" dirty="0" smtClean="0"/>
              <a:t>Коблашова Елена Викторовна, педагог детского технопарка «</a:t>
            </a:r>
            <a:r>
              <a:rPr lang="ru-RU" dirty="0" err="1" smtClean="0"/>
              <a:t>Кванториум</a:t>
            </a:r>
            <a:r>
              <a:rPr lang="ru-RU" dirty="0" smtClean="0"/>
              <a:t>» г. Рубцовск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819807" y="19225332"/>
            <a:ext cx="19296993" cy="20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Контакты: </a:t>
            </a:r>
            <a:r>
              <a:rPr lang="en-US" sz="4000" dirty="0" smtClean="0">
                <a:hlinkClick r:id="rId3"/>
              </a:rPr>
              <a:t>ele-koblashova@yandex.ru</a:t>
            </a:r>
            <a:endParaRPr lang="en-US" sz="4000" dirty="0" smtClean="0"/>
          </a:p>
          <a:p>
            <a:r>
              <a:rPr lang="en-US" sz="4000" dirty="0" smtClean="0"/>
              <a:t>89132678705</a:t>
            </a:r>
            <a:endParaRPr lang="ru-RU" sz="4000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75" y="556543"/>
            <a:ext cx="3215555" cy="17623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8383" y="3947461"/>
            <a:ext cx="8969670" cy="66622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7620" y="11762929"/>
            <a:ext cx="4364180" cy="32731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14816" y="11762929"/>
            <a:ext cx="4337363" cy="3254330"/>
          </a:xfrm>
          <a:prstGeom prst="rect">
            <a:avLst/>
          </a:prstGeom>
        </p:spPr>
      </p:pic>
      <p:sp>
        <p:nvSpPr>
          <p:cNvPr id="37" name="Text Box 181">
            <a:extLst>
              <a:ext uri="{FF2B5EF4-FFF2-40B4-BE49-F238E27FC236}">
                <a16:creationId xmlns:a16="http://schemas.microsoft.com/office/drawing/2014/main" id="{61286536-4EC1-4DA5-850B-BEF3F0AF0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14816" y="15193506"/>
            <a:ext cx="4647457" cy="80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68" tIns="34284" rIns="68568" bIns="34284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Рис.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Виды коробок передач для проведения исследования</a:t>
            </a:r>
            <a:endParaRPr lang="en-US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00838" y="16035763"/>
            <a:ext cx="2873961" cy="21562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12380" y="18222349"/>
            <a:ext cx="6271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Рис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Общий вид демонстрационной модели</a:t>
            </a:r>
            <a:endParaRPr lang="en-US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125" y="15189380"/>
            <a:ext cx="4639966" cy="31572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32371" y="14114771"/>
            <a:ext cx="3672029" cy="26629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04452" y="16899363"/>
            <a:ext cx="3399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Рис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Коробка передач в разрезе.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72970" y="14205457"/>
            <a:ext cx="3941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Рис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1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 Схема основных узлов автомобиля.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557203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381</Words>
  <Application>Microsoft Office PowerPoint</Application>
  <PresentationFormat>Произвольный</PresentationFormat>
  <Paragraphs>73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Symbol</vt:lpstr>
      <vt:lpstr>Times New Roman</vt:lpstr>
      <vt:lpstr>Wingdings 2</vt:lpstr>
      <vt:lpstr>HDOfficeLightV0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Yulya Baklanova</dc:creator>
  <cp:lastModifiedBy>14</cp:lastModifiedBy>
  <cp:revision>31</cp:revision>
  <cp:lastPrinted>2022-04-27T08:43:51Z</cp:lastPrinted>
  <dcterms:created xsi:type="dcterms:W3CDTF">2017-10-02T13:44:20Z</dcterms:created>
  <dcterms:modified xsi:type="dcterms:W3CDTF">2022-04-28T05:48:45Z</dcterms:modified>
</cp:coreProperties>
</file>