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2"/>
  </p:notesMasterIdLst>
  <p:sldIdLst>
    <p:sldId id="256" r:id="rId2"/>
    <p:sldId id="278" r:id="rId3"/>
    <p:sldId id="257" r:id="rId4"/>
    <p:sldId id="258" r:id="rId5"/>
    <p:sldId id="259" r:id="rId6"/>
    <p:sldId id="273" r:id="rId7"/>
    <p:sldId id="260" r:id="rId8"/>
    <p:sldId id="274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2B7DB94-99E7-4550-A9EF-FEC082A182EB}">
          <p14:sldIdLst>
            <p14:sldId id="256"/>
            <p14:sldId id="278"/>
            <p14:sldId id="257"/>
            <p14:sldId id="258"/>
          </p14:sldIdLst>
        </p14:section>
        <p14:section name="Раздел без заголовка" id="{B33411F3-2802-4AE7-B37B-D8F0BF0417FA}">
          <p14:sldIdLst>
            <p14:sldId id="259"/>
            <p14:sldId id="273"/>
            <p14:sldId id="260"/>
            <p14:sldId id="274"/>
            <p14:sldId id="263"/>
            <p14:sldId id="264"/>
            <p14:sldId id="266"/>
            <p14:sldId id="267"/>
            <p14:sldId id="268"/>
            <p14:sldId id="269"/>
            <p14:sldId id="270"/>
            <p14:sldId id="271"/>
            <p14:sldId id="272"/>
            <p14:sldId id="275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4E878-B18A-4F9C-AEB4-0F304239DA4C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C6FF4-6D91-4AB0-9D68-C8B97BEB9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55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C6FF4-6D91-4AB0-9D68-C8B97BEB9A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92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451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97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643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7403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264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001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573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969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55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97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40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90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956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32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87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735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8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829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5719" cy="11620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147248" cy="593752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   </a:t>
            </a:r>
            <a:r>
              <a:rPr lang="ru-RU" dirty="0" smtClean="0"/>
              <a:t>        </a:t>
            </a:r>
            <a:r>
              <a:rPr lang="en-US" dirty="0" smtClean="0"/>
              <a:t>   </a:t>
            </a:r>
            <a:r>
              <a:rPr lang="ru-RU" dirty="0" smtClean="0"/>
              <a:t>Презентация группы № 7</a:t>
            </a:r>
          </a:p>
          <a:p>
            <a:r>
              <a:rPr lang="en-US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  </a:t>
            </a:r>
            <a:r>
              <a:rPr lang="ru-RU" sz="2800" dirty="0" smtClean="0">
                <a:cs typeface="AngsanaUPC" panose="02020603050405020304" pitchFamily="18" charset="-34"/>
              </a:rPr>
              <a:t>      «Домашняя утварь  русской избы»</a:t>
            </a:r>
          </a:p>
          <a:p>
            <a:endParaRPr lang="ru-RU" sz="2800" dirty="0">
              <a:cs typeface="AngsanaUPC" panose="02020603050405020304" pitchFamily="18" charset="-34"/>
            </a:endParaRPr>
          </a:p>
          <a:p>
            <a:r>
              <a:rPr lang="ru-RU" dirty="0"/>
              <a:t> </a:t>
            </a:r>
            <a:r>
              <a:rPr lang="ru-RU" dirty="0" smtClean="0"/>
              <a:t>                            </a:t>
            </a:r>
          </a:p>
          <a:p>
            <a:endParaRPr lang="ru-RU" dirty="0"/>
          </a:p>
          <a:p>
            <a:r>
              <a:rPr lang="ru-RU" smtClean="0"/>
              <a:t>                    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Воспитатель</a:t>
            </a:r>
            <a:r>
              <a:rPr lang="en-US" dirty="0" smtClean="0"/>
              <a:t>:</a:t>
            </a:r>
            <a:r>
              <a:rPr lang="ru-RU" dirty="0" err="1" smtClean="0"/>
              <a:t>Бизюкова</a:t>
            </a:r>
            <a:r>
              <a:rPr lang="ru-RU" dirty="0" smtClean="0"/>
              <a:t> </a:t>
            </a:r>
            <a:r>
              <a:rPr lang="ru-RU" dirty="0" smtClean="0"/>
              <a:t>Е.В.  </a:t>
            </a:r>
            <a:endParaRPr lang="en-US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5719" cy="46910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57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03094"/>
            <a:ext cx="3166383" cy="234692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Баба Яга сажает на лопате мальчика в печь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 descr="C:\Users\User\Desktop\картинки\2021-10-22-09-14-3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9338" y="1196752"/>
            <a:ext cx="544715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13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764704"/>
            <a:ext cx="2160240" cy="76691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Кувшин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C:\Users\User\Desktop\картинки\2021-10-22-09-23-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120966"/>
            <a:ext cx="4454128" cy="540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204865"/>
            <a:ext cx="3960440" cy="1944216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Кувшин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широкий,  книзу округлый сосуд  с горлышком  и ручкой . В нем хранили различные жидкие продукты.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10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3022367" cy="64807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Сковорода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User\Desktop\картинки\2021-10-22-09-22-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1124744"/>
            <a:ext cx="54006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844825"/>
            <a:ext cx="3238391" cy="4180056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Сковорода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посуда для жарки пищи.  Имеет,  как правило, круглую форму . Может быть  без ручек, с одной ручкой  или двумя ручками.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75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3238391" cy="72008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Ушат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User\Desktop\картинки\2021-10-22-09-25-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674" y="1124744"/>
            <a:ext cx="491582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700809"/>
            <a:ext cx="3166383" cy="4324072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Ушат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разновидность бочки, у которой две доски  на противоположных сторонах выдвинуты на верхнем срезе – так называемые « уши». Именно в них вставлялась палка, чтобы ушат  удобнее было  переносить.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52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3166383" cy="79208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Решето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User\Desktop\картинки\2021-10-22-09-25-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3888" y="1052736"/>
            <a:ext cx="5427397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628800"/>
            <a:ext cx="3094375" cy="4396081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о- это хозяйственная утварь  в виде деревянного обода,  на котором  натянута сетка, служащая главным образом  для просеивания муки.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3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2806343" cy="93610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Бочка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User\Desktop\картинки\2021-10-22-09-24-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9338" y="1098514"/>
            <a:ext cx="5447158" cy="54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412777"/>
            <a:ext cx="3238391" cy="4612104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Бочка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сосуд  цилиндрической формы, который можно перекатывать с одного места на другое . Ее назначение – заготовка впрок  всевозможных солений , квашений и мочений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68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3310399" cy="79208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Ковш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User\Desktop\картинки\2021-10-22-09-26-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9337" y="1124744"/>
            <a:ext cx="553640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700809"/>
            <a:ext cx="3238391" cy="432407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овш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сосуд для питья и разлива  браги, кваса и меда . Ковш считался  самым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распрастраненным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видом праздничной посуды для пить</a:t>
            </a:r>
            <a:r>
              <a:rPr lang="ru-RU" dirty="0" smtClean="0"/>
              <a:t>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28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2551462" cy="93610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Миски с ложками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C:\Users\User\Desktop\картинки\2021-10-21-18-33-40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9338" y="1119386"/>
            <a:ext cx="5447158" cy="554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484785"/>
            <a:ext cx="3166383" cy="4540096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посуда для  супов, каш, бульонов.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9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3022367" cy="72008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Ложки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9338" y="1124744"/>
            <a:ext cx="544715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556793"/>
            <a:ext cx="3166383" cy="446808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  деревянной ложкой  не только простые люди, но и купцы и бояре. В старину люди  носили ложку в особом футляре или за поясом. Без своей ложки в гости не ходили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61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3166383" cy="72008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Утюг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1124744"/>
            <a:ext cx="511256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412776"/>
            <a:ext cx="3296345" cy="4691063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Утюг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хозяйственная принадлежность, приспособление  для глажения белья, платья, состоящее из нагревательного тяжелого  металлического корпуса  с гладкой   нижней поверхностью и ручкой сверху.. Во внутрь жарового  утюга, накладывали для нагревания жар, угли.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4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897" y="332656"/>
            <a:ext cx="2551462" cy="1089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3888" y="332656"/>
            <a:ext cx="5112568" cy="597666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548680"/>
            <a:ext cx="3166383" cy="5476201"/>
          </a:xfrm>
        </p:spPr>
        <p:txBody>
          <a:bodyPr/>
          <a:lstStyle/>
          <a:p>
            <a:r>
              <a:rPr lang="ru-RU" dirty="0"/>
              <a:t>В крестьянской избе- безумно  интересно . Множество  необычных и незнакомых предметов,  пахнет деревом  и всегда – порядок. Корыто, коромысло, плетеные лапти- все вызывает трепет, эти  вещи люди бережно  хранили , аккуратно  использовали.</a:t>
            </a:r>
          </a:p>
          <a:p>
            <a:r>
              <a:rPr lang="ru-RU" dirty="0"/>
              <a:t>Предметы  быта и утварь « жили» вместе с человеком и  помогали  ему в быту, труде, были участниками праздников. </a:t>
            </a:r>
          </a:p>
          <a:p>
            <a:r>
              <a:rPr lang="ru-RU" dirty="0"/>
              <a:t>Эти предметы  радовали  глаз хозяина  и окружали  всю семью  теплом и радостью. Они имели  символическое значение , их дарили  на свадьбу, новоселье, крестины  с пожеланием добра  и счастья. Они защищали человека от злых сил и </a:t>
            </a:r>
            <a:r>
              <a:rPr lang="ru-RU" dirty="0" err="1" smtClean="0"/>
              <a:t>напастий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0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352" cy="11620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73050"/>
            <a:ext cx="8075240" cy="585311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Спасибо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за                                            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внимание!!!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82352" cy="46910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88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3310399" cy="576064"/>
          </a:xfrm>
        </p:spPr>
        <p:txBody>
          <a:bodyPr/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Коромысло с ведрами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картинки\2021-10-21-18-26-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493"/>
            <a:ext cx="5156248" cy="639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124745"/>
            <a:ext cx="3238391" cy="4900136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Коромысло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толстая изогнутая деревянная палка с крючками  или выемками  на концах для ношения  одним человеком  двух ведер на плечах. Коромысло  удобно ложилось  на плечи женщины, придерживающей его руками . Ведра, надетые на концы  коромысла  в специально  вырезанные  для этого  выемках, почти не качались  при ходьбе.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1" y="273050"/>
            <a:ext cx="442391" cy="11620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картинки\2021-10-21-18-25-4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273050"/>
            <a:ext cx="7176780" cy="5853113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442391" cy="46910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09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441" y="620688"/>
            <a:ext cx="2551462" cy="72008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хват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картинки\2021-10-21-18-29-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9338" y="1052736"/>
            <a:ext cx="515912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844825"/>
            <a:ext cx="2878351" cy="4180056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Ухват или рогач-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приспособление , представляющее собой  длинную деревянную палку  с металлической  рогаткой  на конце. Ухватом захватывали  и ставили  в русскую печь  чугунки. Под каждый размер чугунка  был свой ухват. Другое название ухвата- рогач. Ухват мог т применяться  и в качестве оружия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4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2878351" cy="720080"/>
          </a:xfrm>
        </p:spPr>
        <p:txBody>
          <a:bodyPr/>
          <a:lstStyle/>
          <a:p>
            <a:r>
              <a:rPr lang="ru-RU" dirty="0" smtClean="0"/>
              <a:t>Ухваты</a:t>
            </a:r>
            <a:endParaRPr lang="ru-RU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994031"/>
            <a:ext cx="496855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0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441" y="692696"/>
            <a:ext cx="2551462" cy="86409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Горшок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картинки\2021-10-21-18-29-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3022" y="1052736"/>
            <a:ext cx="544142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1778925"/>
            <a:ext cx="2551462" cy="4108048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Горшо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к-округлый  глиняный  сосуд различного вида, выжженный на огне.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оршки  всегда были  самой распространенной и  необходимой посудой в старину.  Их количество доходило до 30-40  штук. И происходило это потому, что для каждого  блюда был свой  горшок. К горшкам относились очень бережно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66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2734335" cy="64807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Кочерга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1052736"/>
            <a:ext cx="439248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905" y="1338972"/>
            <a:ext cx="3022367" cy="4684112"/>
          </a:xfrm>
        </p:spPr>
        <p:txBody>
          <a:bodyPr/>
          <a:lstStyle/>
          <a:p>
            <a:r>
              <a:rPr lang="ru-RU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Кочерга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приспособление для сгребания  горящих дров  в печи  и  размешивания углей. Представляет собой  металлический крюк на длинной  деревянной рукояти или  толстый железный прут  с загнутым концом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542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008313" cy="93610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Хлебная лопата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User\Desktop\картинки\2021-10-22-08-55-3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3888" y="984321"/>
            <a:ext cx="5159126" cy="339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412777"/>
            <a:ext cx="3022367" cy="4612104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Хлебная лопата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стояла у печи. Она постоянно соприкасалась с огнем, обладающим очистительной  и омолаживающей силой , поэтому считалась еще и магическим орудием.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0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199</TotalTime>
  <Words>581</Words>
  <Application>Microsoft Office PowerPoint</Application>
  <PresentationFormat>Экран (4:3)</PresentationFormat>
  <Paragraphs>47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Ион</vt:lpstr>
      <vt:lpstr>Презентация PowerPoint</vt:lpstr>
      <vt:lpstr>Презентация PowerPoint</vt:lpstr>
      <vt:lpstr>Коромысло с ведрами</vt:lpstr>
      <vt:lpstr>Презентация PowerPoint</vt:lpstr>
      <vt:lpstr>Ухват</vt:lpstr>
      <vt:lpstr>Ухваты</vt:lpstr>
      <vt:lpstr>Горшок</vt:lpstr>
      <vt:lpstr>Кочерга</vt:lpstr>
      <vt:lpstr>Хлебная лопата</vt:lpstr>
      <vt:lpstr>Баба Яга сажает на лопате мальчика в печь.</vt:lpstr>
      <vt:lpstr>Кувшин</vt:lpstr>
      <vt:lpstr>Сковорода</vt:lpstr>
      <vt:lpstr>Ушат</vt:lpstr>
      <vt:lpstr>Решето</vt:lpstr>
      <vt:lpstr>Бочка</vt:lpstr>
      <vt:lpstr>Ковш</vt:lpstr>
      <vt:lpstr>Миски с ложками</vt:lpstr>
      <vt:lpstr>Ложки</vt:lpstr>
      <vt:lpstr>Утюг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24</cp:revision>
  <dcterms:created xsi:type="dcterms:W3CDTF">2021-10-23T19:00:18Z</dcterms:created>
  <dcterms:modified xsi:type="dcterms:W3CDTF">2022-04-26T19:01:41Z</dcterms:modified>
</cp:coreProperties>
</file>