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72" r:id="rId11"/>
    <p:sldId id="271" r:id="rId12"/>
    <p:sldId id="270" r:id="rId13"/>
    <p:sldId id="269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B1520-B8EE-4C1A-9FB4-6CD8B192C75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A58C8-00DF-432B-A917-944DA7AF5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7888-EB59-4205-8445-44F7467E028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87;&#1086;&#1077;&#1079;&#1076;.mp3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87;&#1086;&#1077;&#1079;&#1076;.mp3" TargetMode="Externa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87;&#1086;&#1077;&#1079;&#1076;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87;&#1086;&#1077;&#1079;&#1076;.mp3" TargetMode="Externa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Petushok_-_zolotoj_grebeshok_(iPlayer.fm)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8929718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НОД</a:t>
            </a:r>
            <a:br>
              <a:rPr lang="ru-RU" dirty="0" smtClean="0"/>
            </a:br>
            <a:r>
              <a:rPr lang="ru-RU" dirty="0" smtClean="0"/>
              <a:t>Развитие речи</a:t>
            </a:r>
            <a:br>
              <a:rPr lang="ru-RU" dirty="0" smtClean="0"/>
            </a:br>
            <a:r>
              <a:rPr lang="ru-RU" sz="2000" dirty="0" smtClean="0"/>
              <a:t>«Сказка за сказкой»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(по мотивам сказки «Волк и семеро козлят», </a:t>
            </a:r>
            <a:br>
              <a:rPr lang="ru-RU" sz="2000" dirty="0" smtClean="0"/>
            </a:br>
            <a:r>
              <a:rPr lang="ru-RU" sz="2000" dirty="0" smtClean="0"/>
              <a:t>«Заюшкина избушка»)</a:t>
            </a:r>
            <a:br>
              <a:rPr lang="ru-RU" sz="200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Старшая  </a:t>
            </a:r>
            <a:r>
              <a:rPr lang="ru-RU" dirty="0" smtClean="0"/>
              <a:t>группа </a:t>
            </a:r>
            <a:r>
              <a:rPr lang="ru-RU" dirty="0" smtClean="0"/>
              <a:t>10</a:t>
            </a:r>
            <a:endParaRPr lang="ru-RU" dirty="0" smtClean="0"/>
          </a:p>
          <a:p>
            <a:r>
              <a:rPr lang="ru-RU" dirty="0" smtClean="0"/>
              <a:t>Христенко Т.Д.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485363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422268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4271329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260648"/>
            <a:ext cx="4392489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41482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60648"/>
            <a:ext cx="417646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4406247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429210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поезд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49501"/>
            <a:ext cx="8229600" cy="4027360"/>
          </a:xfrm>
          <a:prstGeom prst="rect">
            <a:avLst/>
          </a:prstGeom>
          <a:noFill/>
        </p:spPr>
      </p:pic>
      <p:pic>
        <p:nvPicPr>
          <p:cNvPr id="4" name="поез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st.na5bal.ru/pars_docs/refs/24/23624/23624_html_4cce5568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8992" cy="3500462"/>
          </a:xfrm>
          <a:prstGeom prst="rect">
            <a:avLst/>
          </a:prstGeom>
          <a:noFill/>
          <a:ln>
            <a:noFill/>
          </a:ln>
        </p:spPr>
      </p:pic>
      <p:sp>
        <p:nvSpPr>
          <p:cNvPr id="21506" name="AutoShape 2" descr="https://pandia.ru/text/81/021/images/img11_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https://pandia.ru/text/81/021/images/img11_3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500042"/>
            <a:ext cx="2581275" cy="2648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https://forum.materinstvo.ru/uploads/1183324587/post-22926-118337888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786190"/>
            <a:ext cx="3602195" cy="2773690"/>
          </a:xfrm>
          <a:prstGeom prst="rect">
            <a:avLst/>
          </a:prstGeom>
          <a:noFill/>
        </p:spPr>
      </p:pic>
      <p:pic>
        <p:nvPicPr>
          <p:cNvPr id="21510" name="Picture 6" descr="https://avatars.mds.yandex.net/get-pdb/1533990/61014124-db4a-4548-91db-8839c91b9516/s1200?webp=fals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5" y="558749"/>
            <a:ext cx="2643206" cy="2643206"/>
          </a:xfrm>
          <a:prstGeom prst="rect">
            <a:avLst/>
          </a:prstGeom>
          <a:noFill/>
        </p:spPr>
      </p:pic>
      <p:pic>
        <p:nvPicPr>
          <p:cNvPr id="11" name="Рисунок 10" descr="https://avatars.mds.yandex.net/get-pdb/1605014/b7231b0e-e91d-4226-8a46-ee92fb165239/s1200?webp=fals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3857628"/>
            <a:ext cx="3214710" cy="2428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поезд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49501"/>
            <a:ext cx="8229600" cy="4027360"/>
          </a:xfrm>
          <a:prstGeom prst="rect">
            <a:avLst/>
          </a:prstGeom>
          <a:noFill/>
        </p:spPr>
      </p:pic>
      <p:pic>
        <p:nvPicPr>
          <p:cNvPr id="5" name="поез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поезд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49501"/>
            <a:ext cx="8229600" cy="4027360"/>
          </a:xfrm>
          <a:prstGeom prst="rect">
            <a:avLst/>
          </a:prstGeom>
          <a:noFill/>
        </p:spPr>
      </p:pic>
      <p:pic>
        <p:nvPicPr>
          <p:cNvPr id="6" name="поез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5929330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083050" y="3086100"/>
          <a:ext cx="977900" cy="685800"/>
        </p:xfrm>
        <a:graphic>
          <a:graphicData uri="http://schemas.openxmlformats.org/presentationml/2006/ole">
            <p:oleObj spid="_x0000_s2050" name="Объект упаковщика для оболочки" showAsIcon="1" r:id="rId3" imgW="978120" imgH="685800" progId="Package">
              <p:embed/>
            </p:oleObj>
          </a:graphicData>
        </a:graphic>
      </p:graphicFrame>
      <p:pic>
        <p:nvPicPr>
          <p:cNvPr id="5" name="Содержимое 4" descr="https://avatars.mds.yandex.net/get-pdb/2303023/b473b554-2db0-430f-bb6e-1c51534f2282/s1200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avatars.mds.yandex.net/get-pdb/2113766/a7cd0d9e-fb4f-4e12-bf6b-9875f1dd2e36/s1200?webp=fals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-428660" y="0"/>
            <a:ext cx="2988734" cy="2697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3" descr="https://avatars.mds.yandex.net/get-pdb/2113766/a7cd0d9e-fb4f-4e12-bf6b-9875f1dd2e36/s1200?webp=false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071670" y="1071546"/>
            <a:ext cx="1713182" cy="1554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s://img0.liveinternet.ru/images/attach/c/0/63/179/63179573_1282749340_1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142368"/>
            <a:ext cx="4286280" cy="3218009"/>
          </a:xfrm>
          <a:prstGeom prst="rect">
            <a:avLst/>
          </a:prstGeom>
          <a:noFill/>
        </p:spPr>
      </p:pic>
      <p:pic>
        <p:nvPicPr>
          <p:cNvPr id="3078" name="Picture 6" descr="https://avatars.mds.yandex.net/get-pdb/2078597/52d99230-9d14-464f-b7c5-f772d34036c2/s1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429000"/>
            <a:ext cx="2714644" cy="271464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" name="Рисунок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700194" y="214290"/>
            <a:ext cx="2443806" cy="2214578"/>
          </a:xfrm>
          <a:prstGeom prst="rect">
            <a:avLst/>
          </a:prstGeom>
          <a:noFill/>
        </p:spPr>
      </p:pic>
      <p:pic>
        <p:nvPicPr>
          <p:cNvPr id="11" name="Рисунок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786446" y="1357298"/>
            <a:ext cx="1428760" cy="1081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clipart-best.com/img/cow/cow-clip-art-67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4612796" cy="248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://pngimg.com/uploads/cow/cow_PNG5055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071546"/>
            <a:ext cx="2752725" cy="2598420"/>
          </a:xfrm>
          <a:prstGeom prst="rect">
            <a:avLst/>
          </a:prstGeom>
          <a:noFill/>
        </p:spPr>
      </p:pic>
      <p:pic>
        <p:nvPicPr>
          <p:cNvPr id="17412" name="Picture 4" descr="https://fhd.multiurok.ru/b/b/7/bb79553948cb2308ce5af9358535926bec2671d7/zaniatiie-s-implantirovannym-riebionkom_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14752"/>
            <a:ext cx="4363768" cy="2786058"/>
          </a:xfrm>
          <a:prstGeom prst="rect">
            <a:avLst/>
          </a:prstGeom>
          <a:noFill/>
        </p:spPr>
      </p:pic>
      <p:pic>
        <p:nvPicPr>
          <p:cNvPr id="7" name="Рисунок 6" descr="https://png.rinvik.ru/files/Gordyj-narisovannyj-rozovyj-porosenok-stoit-bokom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5143512"/>
            <a:ext cx="2143140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4" name="Picture 6" descr="https://i.pinimg.com/originals/fe/ff/71/feff71134d72cf9349682c73a0c145b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214686"/>
            <a:ext cx="3542355" cy="3071834"/>
          </a:xfrm>
          <a:prstGeom prst="rect">
            <a:avLst/>
          </a:prstGeom>
          <a:noFill/>
        </p:spPr>
      </p:pic>
      <p:pic>
        <p:nvPicPr>
          <p:cNvPr id="11" name="Рисунок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357166"/>
            <a:ext cx="3101976" cy="1885947"/>
          </a:xfrm>
          <a:prstGeom prst="rect">
            <a:avLst/>
          </a:prstGeom>
          <a:noFill/>
        </p:spPr>
      </p:pic>
      <p:pic>
        <p:nvPicPr>
          <p:cNvPr id="17418" name="Picture 10" descr="https://img-fotki.yandex.ru/get/165720/493212545.dc/0_1bfe7e_e153c305_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1428736"/>
            <a:ext cx="1500198" cy="930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s3-eu-west-1.amazonaws.com/uploads.playbaamboozle.com/uploads/images/13310/1568260829_30804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8" name="Picture 2" descr="http://img14.imageshack.us/img14/2585/719434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332038"/>
            <a:ext cx="4525962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поезд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49501"/>
            <a:ext cx="8229600" cy="4027360"/>
          </a:xfrm>
          <a:prstGeom prst="rect">
            <a:avLst/>
          </a:prstGeom>
          <a:noFill/>
        </p:spPr>
      </p:pic>
      <p:pic>
        <p:nvPicPr>
          <p:cNvPr id="7" name="поезд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ic.pics.livejournal.com/deti_i_knigi/68952318/48335/48335_600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4214842" cy="628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458" name="Picture 2" descr="http://www.zapgame.ru/zdani/ledjanoj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571612"/>
            <a:ext cx="2814643" cy="3118573"/>
          </a:xfrm>
          <a:prstGeom prst="rect">
            <a:avLst/>
          </a:prstGeom>
          <a:noFill/>
        </p:spPr>
      </p:pic>
      <p:pic>
        <p:nvPicPr>
          <p:cNvPr id="7" name="Рисунок 6" descr="https://funforkids.ru/pictures/house/house047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034174" y="1214422"/>
            <a:ext cx="2109826" cy="3071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2.bp.blogspot.com/-msdXQR_8J1g/UjFuPWBH2QI/AAAAAAAAvw8/rsUf9Kv1dSc/s1600/z2883055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8" y="0"/>
            <a:ext cx="1714512" cy="248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62" name="Picture 6" descr="https://i.pinimg.com/originals/09/49/69/0949693fc5d51556727245588c10aa9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3235575"/>
            <a:ext cx="3627607" cy="3622425"/>
          </a:xfrm>
          <a:prstGeom prst="rect">
            <a:avLst/>
          </a:prstGeom>
          <a:noFill/>
        </p:spPr>
      </p:pic>
      <p:pic>
        <p:nvPicPr>
          <p:cNvPr id="10" name="Petushok_-_zolotoj_grebeshok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5072066" y="48577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55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260648"/>
            <a:ext cx="4349899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426725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PresentationFormat>Экран (4:3)</PresentationFormat>
  <Paragraphs>4</Paragraphs>
  <Slides>16</Slides>
  <Notes>1</Notes>
  <HiddenSlides>0</HiddenSlides>
  <MMClips>5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Объект упаковщика для оболочки</vt:lpstr>
      <vt:lpstr>НОД Развитие речи «Сказка за сказкой»   (по мотивам сказки «Волк и семеро козлят»,  «Заюшкина избушка»)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НОД Развитие речи «Сказка в гости к нам пришла»   (по мотивам сказки «Волк и семеро козлят»,  «Заюшкина избушка») </dc:title>
  <dc:creator>Admin</dc:creator>
  <cp:lastModifiedBy>Admin</cp:lastModifiedBy>
  <cp:revision>3</cp:revision>
  <dcterms:created xsi:type="dcterms:W3CDTF">2020-05-19T16:35:34Z</dcterms:created>
  <dcterms:modified xsi:type="dcterms:W3CDTF">2021-11-25T19:20:20Z</dcterms:modified>
</cp:coreProperties>
</file>