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4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6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99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4BD201-5F9C-4593-BEFD-74C971F0B55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22E6F0-797A-404D-B2F0-96032D2C16E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7A3035-02C7-4538-A480-C6887B19F5A6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18664C-3B03-4311-A452-8E87A1DF2E36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52DDE1-E9F2-4B50-AB95-1A36B28481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7BA6C-DE82-4922-A007-5CB817EE4E20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011FA9-72D4-4D0D-AA04-5200C8F96D1C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CBFCBB-F7D8-4AD9-B5F9-93687358CA6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8AA105-3B9A-485F-A7BD-B3B1C1BFF99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217202-91A5-4841-8837-12B3422A9C1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03E727-7E97-4B76-A273-97C117DFD6DE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F140D1-42AB-456C-B3EB-2E58162D29C5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2FDA9A-A9AF-4522-BA4E-959710ABA8F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4C3DF-49FF-4AA4-A1AB-8615103FAECA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1C31E6-6AC6-4E62-806B-D0CB1E8C6262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0E188-B191-46AC-99B7-5113417AE6AB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E59BE0-226E-4980-AAF5-F1A9DF7C7AE8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ED8319C-EFFD-43A6-A723-9E31BBA50F6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94FB44-2B3A-4EA5-B708-4FEB9F41BBF1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20.04.2022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C51498-F984-481A-8E8C-4DDFA9BC9183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1142976" y="1214422"/>
            <a:ext cx="7200800" cy="3303990"/>
            <a:chOff x="1357806" y="2438087"/>
            <a:chExt cx="7165477" cy="412323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357806" y="2438087"/>
              <a:ext cx="7165477" cy="26502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4400" b="1" dirty="0" smtClean="0">
                  <a:ln w="19050">
                    <a:solidFill>
                      <a:prstClr val="white"/>
                    </a:solidFill>
                    <a:prstDash val="solid"/>
                  </a:ln>
                  <a:latin typeface="Monotype Corsiva" pitchFamily="66" charset="0"/>
                  <a:cs typeface="Arial" charset="0"/>
                </a:rPr>
                <a:t>Использование </a:t>
              </a:r>
              <a:r>
                <a:rPr lang="ru-RU" sz="44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latin typeface="Monotype Corsiva" pitchFamily="66" charset="0"/>
                  <a:cs typeface="Arial" charset="0"/>
                </a:rPr>
                <a:t>психикогимнастики</a:t>
              </a:r>
              <a:r>
                <a:rPr lang="ru-RU" sz="4400" b="1" dirty="0" smtClean="0">
                  <a:ln w="19050">
                    <a:solidFill>
                      <a:prstClr val="white"/>
                    </a:solidFill>
                    <a:prstDash val="solid"/>
                  </a:ln>
                  <a:latin typeface="Monotype Corsiva" pitchFamily="66" charset="0"/>
                  <a:cs typeface="Arial" charset="0"/>
                </a:rPr>
                <a:t> </a:t>
              </a:r>
              <a:r>
                <a:rPr lang="ru-RU" sz="4400" b="1" dirty="0" err="1" smtClean="0">
                  <a:ln w="19050">
                    <a:solidFill>
                      <a:prstClr val="white"/>
                    </a:solidFill>
                    <a:prstDash val="solid"/>
                  </a:ln>
                  <a:latin typeface="Monotype Corsiva" pitchFamily="66" charset="0"/>
                  <a:cs typeface="Arial" charset="0"/>
                </a:rPr>
                <a:t>коррекционо</a:t>
              </a:r>
              <a:r>
                <a:rPr lang="ru-RU" sz="4400" b="1" dirty="0" smtClean="0">
                  <a:ln w="19050">
                    <a:solidFill>
                      <a:prstClr val="white"/>
                    </a:solidFill>
                    <a:prstDash val="solid"/>
                  </a:ln>
                  <a:latin typeface="Monotype Corsiva" pitchFamily="66" charset="0"/>
                  <a:cs typeface="Arial" charset="0"/>
                </a:rPr>
                <a:t> развивающей среде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56002" y="6100407"/>
              <a:ext cx="5084704" cy="4609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dirty="0" smtClean="0">
                <a:latin typeface="Monotype Corsiva" pitchFamily="66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587982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71480"/>
            <a:ext cx="8229600" cy="4525963"/>
          </a:xfrm>
        </p:spPr>
        <p:txBody>
          <a:bodyPr/>
          <a:lstStyle/>
          <a:p>
            <a:r>
              <a:rPr lang="ru-RU" sz="2400" dirty="0" smtClean="0"/>
              <a:t>Структура занятий по </a:t>
            </a:r>
            <a:r>
              <a:rPr lang="ru-RU" sz="2400" dirty="0" err="1" smtClean="0"/>
              <a:t>психогимнастике</a:t>
            </a:r>
            <a:r>
              <a:rPr lang="ru-RU" sz="2400" dirty="0" smtClean="0"/>
              <a:t> .Начальный этап — беседа с детьми. Этап проживания действий — отработка основных движений. Этап организации эмоционального общения. Этап организации контролируемого поведения. Заключительный этап – закрепление содержания предлагаемого материала, приведение в равновесие их эмоционального состояния, улучшение самочувствия и настроения.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714356"/>
            <a:ext cx="8229600" cy="4525963"/>
          </a:xfrm>
        </p:spPr>
        <p:txBody>
          <a:bodyPr/>
          <a:lstStyle/>
          <a:p>
            <a:r>
              <a:rPr lang="ru-RU" sz="2400" dirty="0" smtClean="0"/>
              <a:t>Детям, посещающим </a:t>
            </a:r>
            <a:r>
              <a:rPr lang="ru-RU" sz="2400" dirty="0" err="1" smtClean="0"/>
              <a:t>психогимнастику</a:t>
            </a:r>
            <a:r>
              <a:rPr lang="ru-RU" sz="2400" dirty="0" smtClean="0"/>
              <a:t>, становится проще общаться со сверстниками, легче выражать свои чувства и лучше понимать чувства других. У них вырабатываются положительные черты характера (уверенность, честность, смелость, доброта и т. п.), изживаются невротические проявления (страхи, различного рода опасения, неуверенность). </a:t>
            </a:r>
            <a:r>
              <a:rPr lang="ru-RU" sz="2400" dirty="0" err="1" smtClean="0"/>
              <a:t>Психогимнастику</a:t>
            </a:r>
            <a:r>
              <a:rPr lang="ru-RU" sz="2400" dirty="0" smtClean="0"/>
              <a:t> проводит педагог –психолог.</a:t>
            </a: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2357422" y="1714488"/>
            <a:ext cx="471882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Спасибо за внимание!</a:t>
            </a:r>
            <a:r>
              <a:rPr lang="en-US" sz="72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72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Arial" charset="0"/>
              </a:rPr>
              <a:t> </a:t>
            </a:r>
            <a:endParaRPr lang="ru-RU" sz="72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Психогимнастика</a:t>
            </a:r>
            <a:r>
              <a:rPr lang="ru-RU" dirty="0" smtClean="0"/>
              <a:t> – как средство для сохранения психического здоровья и предупреждения эмоциональных расстройств у детей» 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5918" y="1071546"/>
            <a:ext cx="6357982" cy="4454525"/>
          </a:xfrm>
        </p:spPr>
        <p:txBody>
          <a:bodyPr/>
          <a:lstStyle/>
          <a:p>
            <a:pPr algn="just"/>
            <a:r>
              <a:rPr lang="ru-RU" sz="1800" dirty="0" smtClean="0"/>
              <a:t>Задачи </a:t>
            </a:r>
            <a:r>
              <a:rPr lang="ru-RU" sz="1800" dirty="0" err="1" smtClean="0"/>
              <a:t>психогимнастики</a:t>
            </a:r>
            <a:r>
              <a:rPr lang="ru-RU" sz="1800" dirty="0" smtClean="0"/>
              <a:t> :</a:t>
            </a:r>
          </a:p>
          <a:p>
            <a:pPr algn="just"/>
            <a:r>
              <a:rPr lang="ru-RU" sz="1800" dirty="0" smtClean="0"/>
              <a:t>дети приобретают навыки ауторелаксации;</a:t>
            </a:r>
          </a:p>
          <a:p>
            <a:pPr algn="just"/>
            <a:r>
              <a:rPr lang="ru-RU" sz="1800" dirty="0" smtClean="0"/>
              <a:t>  обучаются технике выразительных движений; </a:t>
            </a:r>
          </a:p>
          <a:p>
            <a:pPr algn="just"/>
            <a:r>
              <a:rPr lang="ru-RU" sz="1800" dirty="0" smtClean="0"/>
              <a:t> тренируют психомоторные функции; </a:t>
            </a:r>
          </a:p>
          <a:p>
            <a:pPr algn="just"/>
            <a:r>
              <a:rPr lang="ru-RU" sz="1800" dirty="0" smtClean="0"/>
              <a:t> воспитывают в себе высшие эмоции и чувства; </a:t>
            </a:r>
          </a:p>
          <a:p>
            <a:pPr algn="just"/>
            <a:r>
              <a:rPr lang="ru-RU" sz="1800" dirty="0" smtClean="0"/>
              <a:t> корректируют свое поведение при помощи ролевых игр; </a:t>
            </a:r>
          </a:p>
          <a:p>
            <a:pPr algn="just"/>
            <a:r>
              <a:rPr lang="ru-RU" sz="1800" dirty="0" smtClean="0"/>
              <a:t> избавляются от эмоционального напряжения; </a:t>
            </a:r>
          </a:p>
          <a:p>
            <a:pPr algn="just"/>
            <a:r>
              <a:rPr lang="ru-RU" sz="1800" dirty="0" smtClean="0"/>
              <a:t> учатся распознавать эмоции и управлять ними.</a:t>
            </a:r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1285860"/>
            <a:ext cx="7772400" cy="4071966"/>
          </a:xfrm>
        </p:spPr>
        <p:txBody>
          <a:bodyPr/>
          <a:lstStyle/>
          <a:p>
            <a:r>
              <a:rPr lang="ru-RU" sz="1600" b="0" cap="none" dirty="0" err="1" smtClean="0"/>
              <a:t>Психогимнастика</a:t>
            </a:r>
            <a:r>
              <a:rPr lang="ru-RU" sz="1600" b="0" cap="none" dirty="0" smtClean="0"/>
              <a:t> в ДОУ избавится от страхов, научиться общаться со сверстниками, стать смелым, уверенным в себе, честным помогают специальные упражнения, входящие обычно в курс </a:t>
            </a:r>
            <a:r>
              <a:rPr lang="ru-RU" sz="1600" b="0" cap="none" dirty="0" err="1" smtClean="0"/>
              <a:t>психогимнастики</a:t>
            </a:r>
            <a:r>
              <a:rPr lang="ru-RU" sz="1600" b="0" cap="none" dirty="0" smtClean="0"/>
              <a:t> в детском саду. Занятия условно разделяются на фазы: изучение элементов движений, использование их в игре, расслабление. Эффективность упражнений значительно возрастет, если будут использованы музыка для </a:t>
            </a:r>
            <a:r>
              <a:rPr lang="ru-RU" sz="1600" b="0" cap="none" dirty="0" err="1" smtClean="0"/>
              <a:t>психогимнастики</a:t>
            </a:r>
            <a:r>
              <a:rPr lang="ru-RU" sz="1600" b="0" cap="none" dirty="0" smtClean="0"/>
              <a:t>, настраивающая малышей на игру, этюды, рисование и театрализованные элементы. В детских садах </a:t>
            </a:r>
            <a:r>
              <a:rPr lang="ru-RU" sz="1600" b="0" cap="none" dirty="0" err="1" smtClean="0"/>
              <a:t>психогимнастика</a:t>
            </a:r>
            <a:r>
              <a:rPr lang="ru-RU" sz="1600" b="0" cap="none" dirty="0" smtClean="0"/>
              <a:t> используется в виде активных ролевых игр. </a:t>
            </a:r>
            <a:br>
              <a:rPr lang="ru-RU" sz="1600" b="0" cap="none" dirty="0" smtClean="0"/>
            </a:br>
            <a:r>
              <a:rPr lang="ru-RU" sz="1600" b="0" cap="none" dirty="0" smtClean="0"/>
              <a:t/>
            </a:r>
            <a:br>
              <a:rPr lang="ru-RU" sz="1600" b="0" cap="none" dirty="0" smtClean="0"/>
            </a:br>
            <a:r>
              <a:rPr lang="ru-RU" sz="1600" b="0" cap="none" dirty="0" smtClean="0"/>
              <a:t>К примеру, малышам предлагается примерить на себя роль какого-то животного. Ребенок должен без слов продемонстрировать остальным дошкольникам особенности поведения этого животного. Дошкольники с удовольствием воображают себя зайчиками, которые беззаботно прыгают под музыку</a:t>
            </a:r>
            <a:r>
              <a:rPr lang="ru-RU" sz="1600" b="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1643368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142984"/>
            <a:ext cx="7772400" cy="1362075"/>
          </a:xfrm>
        </p:spPr>
        <p:txBody>
          <a:bodyPr/>
          <a:lstStyle/>
          <a:p>
            <a:r>
              <a:rPr lang="ru-RU" sz="1600" b="0" cap="none" dirty="0" err="1" smtClean="0"/>
              <a:t>Психогимнастические</a:t>
            </a:r>
            <a:r>
              <a:rPr lang="ru-RU" sz="1600" b="0" cap="none" dirty="0" smtClean="0"/>
              <a:t> игры формируют: </a:t>
            </a:r>
            <a:br>
              <a:rPr lang="ru-RU" sz="1600" b="0" cap="none" dirty="0" smtClean="0"/>
            </a:br>
            <a:r>
              <a:rPr lang="ru-RU" sz="1600" b="0" cap="none" dirty="0" smtClean="0"/>
              <a:t>• принятие своего имени;</a:t>
            </a:r>
            <a:br>
              <a:rPr lang="ru-RU" sz="1600" b="0" cap="none" dirty="0" smtClean="0"/>
            </a:br>
            <a:r>
              <a:rPr lang="ru-RU" sz="1600" b="0" cap="none" dirty="0" smtClean="0"/>
              <a:t> • принятие своих качеств характера; </a:t>
            </a:r>
            <a:br>
              <a:rPr lang="ru-RU" sz="1600" b="0" cap="none" dirty="0" smtClean="0"/>
            </a:br>
            <a:r>
              <a:rPr lang="ru-RU" sz="1600" b="0" cap="none" dirty="0" smtClean="0"/>
              <a:t>• принятие своего прошлого, настоящего, будущего. </a:t>
            </a:r>
            <a:r>
              <a:rPr lang="ru-RU" sz="1600" b="0" cap="none" dirty="0" err="1" smtClean="0"/>
              <a:t>Психогимнастика</a:t>
            </a:r>
            <a:r>
              <a:rPr lang="ru-RU" sz="1600" b="0" cap="none" dirty="0" smtClean="0"/>
              <a:t> выражает какой-либо образ фантазии, насыщенный эмоциональным содержанием. </a:t>
            </a:r>
            <a:r>
              <a:rPr lang="ru-RU" sz="1600" b="0" cap="none" dirty="0" err="1" smtClean="0"/>
              <a:t>Психогимнастические</a:t>
            </a:r>
            <a:r>
              <a:rPr lang="ru-RU" sz="1600" b="0" cap="none" dirty="0" smtClean="0"/>
              <a:t> упражнения используют механизм психофизического эмоционального единства.</a:t>
            </a:r>
            <a:br>
              <a:rPr lang="ru-RU" sz="1600" b="0" cap="none" dirty="0" smtClean="0"/>
            </a:br>
            <a:r>
              <a:rPr lang="ru-RU" sz="1600" b="0" cap="none" dirty="0" smtClean="0"/>
              <a:t/>
            </a:r>
            <a:br>
              <a:rPr lang="ru-RU" sz="1600" b="0" cap="none" dirty="0" smtClean="0"/>
            </a:br>
            <a:r>
              <a:rPr lang="ru-RU" sz="1600" b="0" cap="none" dirty="0" smtClean="0"/>
              <a:t/>
            </a:r>
            <a:br>
              <a:rPr lang="ru-RU" sz="1600" b="0" cap="none" dirty="0" smtClean="0"/>
            </a:br>
            <a:r>
              <a:rPr lang="ru-RU" sz="1600" b="0" cap="none" dirty="0" smtClean="0"/>
              <a:t>Например, ребенок не только выполняет резкие ритмические махи руками, а представляет себя веселым зайчиком, играющим на воображаемой трубе. Это упражнение доставляет ему массу удовольствия, включает его фантазию, улучшает ритмичность движения.</a:t>
            </a:r>
            <a:endParaRPr lang="ru-RU" sz="1600" cap="non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910" y="928670"/>
            <a:ext cx="8229600" cy="4525963"/>
          </a:xfrm>
        </p:spPr>
        <p:txBody>
          <a:bodyPr/>
          <a:lstStyle/>
          <a:p>
            <a:r>
              <a:rPr lang="ru-RU" sz="2400" dirty="0" smtClean="0"/>
              <a:t>ПСИХОГИМНАСТИКА Это упражнения, этюды, игры, направленные на развитие и коррекцию разных сторон психики ребенка (как познавательной, так и эмоционально-личностной сферы). Смысл ее заключается в выражении переживаний, проблем, эмоций посредством движений, мимики и жестов.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857232"/>
            <a:ext cx="8229600" cy="4525963"/>
          </a:xfrm>
        </p:spPr>
        <p:txBody>
          <a:bodyPr/>
          <a:lstStyle/>
          <a:p>
            <a:r>
              <a:rPr lang="ru-RU" sz="2400" dirty="0" smtClean="0"/>
              <a:t>ИГРОВАЯ ПСИХОГИМНАСТИКА Психические процессы: память, восприятие, мышление, ощущение, воображение, речь и т.п. Выразительная моторика: мимика, жесты, пантомима Выражение эмоций: интерес, страх, радость, удивление и др. </a:t>
            </a:r>
            <a:r>
              <a:rPr lang="ru-RU" sz="2400" dirty="0" err="1" smtClean="0"/>
              <a:t>Психомышечная</a:t>
            </a:r>
            <a:r>
              <a:rPr lang="ru-RU" sz="2400" dirty="0" smtClean="0"/>
              <a:t> тренировка Черты характера: желательное и нежелательное поведение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9381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8229600" cy="4525963"/>
          </a:xfrm>
        </p:spPr>
        <p:txBody>
          <a:bodyPr/>
          <a:lstStyle/>
          <a:p>
            <a:r>
              <a:rPr lang="ru-RU" sz="2400" dirty="0" smtClean="0"/>
              <a:t>Основная цель занятий по </a:t>
            </a:r>
            <a:r>
              <a:rPr lang="ru-RU" sz="2400" dirty="0" err="1" smtClean="0"/>
              <a:t>психогимнастике</a:t>
            </a:r>
            <a:r>
              <a:rPr lang="ru-RU" sz="2400" dirty="0" smtClean="0"/>
              <a:t> – овладение навыками управления своей эмоциональной сферой: развивать у детей способности понимать и осознавать свои и чужие эмоции, правильно их выражать и полноценно переживать.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857232"/>
            <a:ext cx="8229600" cy="4525963"/>
          </a:xfrm>
        </p:spPr>
        <p:txBody>
          <a:bodyPr/>
          <a:lstStyle/>
          <a:p>
            <a:r>
              <a:rPr lang="ru-RU" sz="2000" dirty="0" smtClean="0"/>
              <a:t>Педагогу необходимо решать следующие методические задачи: фиксировать внимание ребенка на чужих проявлениях эмоций; учить подражательно воспроизводить чужие эмоции; фиксировать внимание на своих мышечных ощущениях как проявлениях этих эмоций; анализировать и словесно описывать мышечные проявления эмоций; повторно воспроизводить эмоции в заданных упражнениях; контролировать ощущения</a:t>
            </a:r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5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74806"/>
      </a:hlink>
      <a:folHlink>
        <a:srgbClr val="974806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446</Words>
  <Application>Microsoft Office PowerPoint</Application>
  <PresentationFormat>Экран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1_Тема Office</vt:lpstr>
      <vt:lpstr>Слайд 1</vt:lpstr>
      <vt:lpstr>Слайд 2</vt:lpstr>
      <vt:lpstr>Слайд 3</vt:lpstr>
      <vt:lpstr>Психогимнастика в ДОУ избавится от страхов, научиться общаться со сверстниками, стать смелым, уверенным в себе, честным помогают специальные упражнения, входящие обычно в курс психогимнастики в детском саду. Занятия условно разделяются на фазы: изучение элементов движений, использование их в игре, расслабление. Эффективность упражнений значительно возрастет, если будут использованы музыка для психогимнастики, настраивающая малышей на игру, этюды, рисование и театрализованные элементы. В детских садах психогимнастика используется в виде активных ролевых игр.   К примеру, малышам предлагается примерить на себя роль какого-то животного. Ребенок должен без слов продемонстрировать остальным дошкольникам особенности поведения этого животного. Дошкольники с удовольствием воображают себя зайчиками, которые беззаботно прыгают под музыку.</vt:lpstr>
      <vt:lpstr>Психогимнастические игры формируют:  • принятие своего имени;  • принятие своих качеств характера;  • принятие своего прошлого, настоящего, будущего. Психогимнастика выражает какой-либо образ фантазии, насыщенный эмоциональным содержанием. Психогимнастические упражнения используют механизм психофизического эмоционального единства.   Например, ребенок не только выполняет резкие ритмические махи руками, а представляет себя веселым зайчиком, играющим на воображаемой трубе. Это упражнение доставляет ему массу удовольствия, включает его фантазию, улучшает ритмичность движения.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школу</dc:title>
  <dc:creator>Фокина Лидия Петровна</dc:creator>
  <cp:keywords>Шаблон презентации</cp:keywords>
  <cp:lastModifiedBy>1</cp:lastModifiedBy>
  <cp:revision>47</cp:revision>
  <dcterms:created xsi:type="dcterms:W3CDTF">2014-07-06T18:18:01Z</dcterms:created>
  <dcterms:modified xsi:type="dcterms:W3CDTF">2022-04-20T17:20:42Z</dcterms:modified>
</cp:coreProperties>
</file>