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4" r:id="rId5"/>
    <p:sldId id="267" r:id="rId6"/>
    <p:sldId id="269" r:id="rId7"/>
    <p:sldId id="270" r:id="rId8"/>
    <p:sldId id="268" r:id="rId9"/>
    <p:sldId id="263" r:id="rId10"/>
    <p:sldId id="279" r:id="rId11"/>
    <p:sldId id="283" r:id="rId12"/>
    <p:sldId id="282" r:id="rId13"/>
    <p:sldId id="281" r:id="rId14"/>
    <p:sldId id="280" r:id="rId15"/>
    <p:sldId id="285" r:id="rId16"/>
    <p:sldId id="284" r:id="rId17"/>
    <p:sldId id="287" r:id="rId18"/>
    <p:sldId id="286" r:id="rId19"/>
    <p:sldId id="28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4623A-0298-4316-80FB-D718246A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527903-5BD3-482B-BCA3-42903FB09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B69ED-70E2-4DF0-B581-8F63228B4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A6B-AA50-4A01-9A54-C8BDACBDF5A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EC2E7-07AF-4123-84E1-91C1871F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31783-4E70-4F40-A613-8AA0CEC4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373-904A-4E99-940B-B605D7602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0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8D5AC-2E83-4EF8-8731-81E33742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53084D-C411-4709-B34A-B2BB78D09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D1C67-6EFE-4F5E-8900-819604D0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A6B-AA50-4A01-9A54-C8BDACBDF5A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10A2CC-8F65-47FC-995C-D0AE4EAE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90559-2C68-4079-972B-F4442454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373-904A-4E99-940B-B605D7602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8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1D8D58-B9DD-4F6D-96EE-C522B5CAA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40852E-B15C-42FC-AADD-1C00677D6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65A13A-8E27-4425-9D1D-DFAC6674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A6B-AA50-4A01-9A54-C8BDACBDF5A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1FBB9A-83D1-4510-A04E-0A6DF008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BA5C2-6398-4AAE-AD5A-3702E054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373-904A-4E99-940B-B605D7602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01CFD-D41A-4945-87E5-138F0449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1E7C70-2E4A-4561-9763-24C36C86F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FF1B21-88A5-4F34-A308-5C407DDC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A6B-AA50-4A01-9A54-C8BDACBDF5A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B5E409-FFC0-4A25-8C05-05E111F3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D08FB-E8EC-4FA0-8586-20500009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373-904A-4E99-940B-B605D7602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7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CFEF2-F3E0-4F3D-BC70-1E7135D1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04DF96-AEBE-4F76-82E7-ABD79204C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F20FA-09B5-4B05-976C-320D6CFE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A6B-AA50-4A01-9A54-C8BDACBDF5A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D6AC21-88FF-4934-AB86-F5F5B732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49B053-A479-484D-8861-458C187B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373-904A-4E99-940B-B605D7602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86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B7693-8788-4B45-A61A-FB42B3DF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AA290-53AE-44A9-A436-D27202597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E2F16-A2FE-4A78-9DE7-44D0E4BE1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F57647-7C13-420C-9B8A-6C1944B4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A6B-AA50-4A01-9A54-C8BDACBDF5A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12231C-7EF3-4A03-819E-849DE257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4D73E-D33B-4358-8E41-1387D5C9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373-904A-4E99-940B-B605D7602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7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EE56E-BE3E-4576-84ED-8AA1BC12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5832C3-C089-40DC-A1A2-E93A96B0B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BB2FC6-F16E-449C-9B4C-8180ABC19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497D91-5A93-4049-BC0A-14B2451CB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5E1F58-16CE-4ED0-9B60-A535D75A6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8851C2-5252-4D44-A200-3812825E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A6B-AA50-4A01-9A54-C8BDACBDF5A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5EE78A-1691-4223-87BE-A0874B9B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A85898-5912-441E-9E21-D07003E3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373-904A-4E99-940B-B605D7602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0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9D7D2-5B23-40E6-81D5-48DD6DE3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F6E242-2A8F-4A03-AB90-52981132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A6B-AA50-4A01-9A54-C8BDACBDF5A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D27C13-2C0F-42CE-8BD2-6C95DBD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B857C-7334-414B-9516-77467500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373-904A-4E99-940B-B605D7602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4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AB96C-BCC4-44A2-A3EC-0A205A13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A6B-AA50-4A01-9A54-C8BDACBDF5A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B5CDFF-2030-4810-B342-28E073D5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50C20F-5FEF-46CE-9B86-692A6F3E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373-904A-4E99-940B-B605D7602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9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B53B9-C1F9-4102-A30B-BE826844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D0C5C-52DC-461F-96C0-E035F51F5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B10F30-3F3B-4EEB-9BEF-817C3B1CB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ED37-83E1-491B-B655-002D8639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A6B-AA50-4A01-9A54-C8BDACBDF5A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58623-0A4A-481B-AD40-088D6AA2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E1A2E-BC51-4F31-84B0-88C59E66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373-904A-4E99-940B-B605D7602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1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1BA87-7066-4F4F-9A00-54C8E33A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DFBF71-8AA8-46A3-B947-6F601CA24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DA9AFD-AD4D-4060-B947-F4C6EFFE8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7BC051-69FD-438F-9F42-765365ED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A6B-AA50-4A01-9A54-C8BDACBDF5A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FD39D5-E732-4564-AA56-F3C9C75B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85FAB4-A8CA-44D0-9F7D-C5F808D3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373-904A-4E99-940B-B605D7602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4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1AE94-3ED8-4198-90D2-BD4106C9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23B1B-0C1F-49D4-8691-51EE6FE0F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6A5D0-C44D-4F47-A701-2894426AE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72A6B-AA50-4A01-9A54-C8BDACBDF5A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26F3DB-B9C0-4D19-BD52-13A7AD7D1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94F36A-94E7-40A3-95DB-5E7979384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BB373-904A-4E99-940B-B605D7602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kulturologia.ru/blogs/190820/47307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2.xml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infourok.ru/proekt-po-tehnologii-nochnaya-sorochka-1663875.htm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4.xml"/><Relationship Id="rId7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fabrika-poshiva.su/stati/etapy-izgotovleniya-odezhdy.html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6.xml"/><Relationship Id="rId7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vykroika.kiev.ua/?page_id=664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8.xml"/><Relationship Id="rId7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encehome.liferus.ru/defekttehnol_shveyn_2.aspx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452BF5-BE46-4CAA-A138-315456954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74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C5262-CE4F-49AD-ACB5-1DB52AC4B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«Новые приключения </a:t>
            </a:r>
            <a:br>
              <a:rPr lang="ru-RU" sz="6600" b="1" dirty="0">
                <a:solidFill>
                  <a:srgbClr val="FFFFFF"/>
                </a:solidFill>
                <a:latin typeface="Monotype Corsiva" panose="03010101010201010101" pitchFamily="66" charset="0"/>
              </a:rPr>
            </a:br>
            <a:r>
              <a:rPr lang="ru-RU" sz="66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Ниточки и Иголочки»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EAC105-EAA7-4FC9-AF56-58DC54097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Технология изготовления швейного изделия. Сорочка.</a:t>
            </a:r>
          </a:p>
        </p:txBody>
      </p:sp>
    </p:spTree>
    <p:extLst>
      <p:ext uri="{BB962C8B-B14F-4D97-AF65-F5344CB8AC3E}">
        <p14:creationId xmlns:p14="http://schemas.microsoft.com/office/powerpoint/2010/main" val="116866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Оформи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DE739-0417-47CE-A3E5-55606548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618" y="1825625"/>
            <a:ext cx="768639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 проект «Одежда для сна»</a:t>
            </a:r>
          </a:p>
          <a:p>
            <a:pPr marL="0" indent="0" algn="ctr">
              <a:buNone/>
            </a:pPr>
            <a:r>
              <a:rPr lang="ru-RU" sz="4800" dirty="0"/>
              <a:t> в форме презентации, реферата или доклада</a:t>
            </a:r>
          </a:p>
        </p:txBody>
      </p:sp>
      <p:sp>
        <p:nvSpPr>
          <p:cNvPr id="4" name="Стрелка: влево 3">
            <a:hlinkClick r:id="rId3" action="ppaction://hlinksldjump"/>
            <a:extLst>
              <a:ext uri="{FF2B5EF4-FFF2-40B4-BE49-F238E27FC236}">
                <a16:creationId xmlns:a16="http://schemas.microsoft.com/office/drawing/2014/main" id="{76A90EFD-E832-4C4B-8397-36572E5D2A1B}"/>
              </a:ext>
            </a:extLst>
          </p:cNvPr>
          <p:cNvSpPr/>
          <p:nvPr/>
        </p:nvSpPr>
        <p:spPr>
          <a:xfrm>
            <a:off x="615636" y="4748543"/>
            <a:ext cx="1520982" cy="79670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5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Создай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DE739-0417-47CE-A3E5-55606548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618" y="2055813"/>
            <a:ext cx="7686392" cy="4121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технологическую последовательность </a:t>
            </a:r>
          </a:p>
          <a:p>
            <a:pPr marL="0" indent="0" algn="ctr">
              <a:buNone/>
            </a:pPr>
            <a:r>
              <a:rPr lang="ru-RU" sz="4800" dirty="0"/>
              <a:t>или</a:t>
            </a:r>
          </a:p>
          <a:p>
            <a:pPr marL="0" indent="0" algn="ctr">
              <a:buNone/>
            </a:pPr>
            <a:r>
              <a:rPr lang="ru-RU" sz="4800" dirty="0"/>
              <a:t>технологическую карту изготовления сорочки</a:t>
            </a:r>
          </a:p>
          <a:p>
            <a:pPr marL="0" indent="0" algn="ctr">
              <a:buNone/>
            </a:pPr>
            <a:endParaRPr lang="ru-RU" sz="4800" dirty="0"/>
          </a:p>
        </p:txBody>
      </p:sp>
      <p:sp>
        <p:nvSpPr>
          <p:cNvPr id="4" name="Стрелка: влево 3">
            <a:hlinkClick r:id="rId3" action="ppaction://hlinksldjump"/>
            <a:extLst>
              <a:ext uri="{FF2B5EF4-FFF2-40B4-BE49-F238E27FC236}">
                <a16:creationId xmlns:a16="http://schemas.microsoft.com/office/drawing/2014/main" id="{76A90EFD-E832-4C4B-8397-36572E5D2A1B}"/>
              </a:ext>
            </a:extLst>
          </p:cNvPr>
          <p:cNvSpPr/>
          <p:nvPr/>
        </p:nvSpPr>
        <p:spPr>
          <a:xfrm>
            <a:off x="615636" y="4748543"/>
            <a:ext cx="1520982" cy="79670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8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Оформи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DE739-0417-47CE-A3E5-55606548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618" y="1690688"/>
            <a:ext cx="7686392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проект «</a:t>
            </a:r>
            <a: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образцов поузловой обработки ночной сорочки</a:t>
            </a:r>
            <a:r>
              <a:rPr lang="ru-RU" sz="4800" dirty="0"/>
              <a:t>» в форме презентации, реферата или доклада</a:t>
            </a:r>
          </a:p>
        </p:txBody>
      </p:sp>
      <p:sp>
        <p:nvSpPr>
          <p:cNvPr id="4" name="Стрелка: влево 3">
            <a:hlinkClick r:id="rId3" action="ppaction://hlinksldjump"/>
            <a:extLst>
              <a:ext uri="{FF2B5EF4-FFF2-40B4-BE49-F238E27FC236}">
                <a16:creationId xmlns:a16="http://schemas.microsoft.com/office/drawing/2014/main" id="{76A90EFD-E832-4C4B-8397-36572E5D2A1B}"/>
              </a:ext>
            </a:extLst>
          </p:cNvPr>
          <p:cNvSpPr/>
          <p:nvPr/>
        </p:nvSpPr>
        <p:spPr>
          <a:xfrm>
            <a:off x="615636" y="4748543"/>
            <a:ext cx="1520982" cy="79670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8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Создай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DE739-0417-47CE-A3E5-55606548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618" y="1825625"/>
            <a:ext cx="768639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План работы </a:t>
            </a:r>
          </a:p>
          <a:p>
            <a:pPr marL="0" indent="0" algn="ctr">
              <a:buNone/>
            </a:pPr>
            <a:r>
              <a:rPr lang="ru-RU" sz="4800" dirty="0"/>
              <a:t>над созданием</a:t>
            </a:r>
          </a:p>
          <a:p>
            <a:pPr marL="0" indent="0" algn="ctr">
              <a:buNone/>
            </a:pPr>
            <a:r>
              <a:rPr lang="ru-RU" sz="4800" dirty="0"/>
              <a:t> швейного изделия (сорочки)</a:t>
            </a:r>
          </a:p>
        </p:txBody>
      </p:sp>
      <p:sp>
        <p:nvSpPr>
          <p:cNvPr id="4" name="Стрелка: влево 3">
            <a:hlinkClick r:id="rId3" action="ppaction://hlinksldjump"/>
            <a:extLst>
              <a:ext uri="{FF2B5EF4-FFF2-40B4-BE49-F238E27FC236}">
                <a16:creationId xmlns:a16="http://schemas.microsoft.com/office/drawing/2014/main" id="{76A90EFD-E832-4C4B-8397-36572E5D2A1B}"/>
              </a:ext>
            </a:extLst>
          </p:cNvPr>
          <p:cNvSpPr/>
          <p:nvPr/>
        </p:nvSpPr>
        <p:spPr>
          <a:xfrm>
            <a:off x="615636" y="4748543"/>
            <a:ext cx="1520982" cy="79670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6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Оформи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DE739-0417-47CE-A3E5-55606548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618" y="1825625"/>
            <a:ext cx="768639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проект «Технология изготовления швейного изделия. Сорочка» в форме презентации, реферата или доклада</a:t>
            </a:r>
          </a:p>
        </p:txBody>
      </p:sp>
      <p:sp>
        <p:nvSpPr>
          <p:cNvPr id="4" name="Стрелка: влево 3">
            <a:hlinkClick r:id="rId3" action="ppaction://hlinksldjump"/>
            <a:extLst>
              <a:ext uri="{FF2B5EF4-FFF2-40B4-BE49-F238E27FC236}">
                <a16:creationId xmlns:a16="http://schemas.microsoft.com/office/drawing/2014/main" id="{76A90EFD-E832-4C4B-8397-36572E5D2A1B}"/>
              </a:ext>
            </a:extLst>
          </p:cNvPr>
          <p:cNvSpPr/>
          <p:nvPr/>
        </p:nvSpPr>
        <p:spPr>
          <a:xfrm>
            <a:off x="615636" y="4748543"/>
            <a:ext cx="1520982" cy="79670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2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Создай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DE739-0417-47CE-A3E5-55606548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618" y="1825625"/>
            <a:ext cx="768639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Брошюру «Техника безопасности при работе над швейным изделием»</a:t>
            </a:r>
          </a:p>
        </p:txBody>
      </p:sp>
      <p:sp>
        <p:nvSpPr>
          <p:cNvPr id="4" name="Стрелка: влево 3">
            <a:hlinkClick r:id="rId3" action="ppaction://hlinksldjump"/>
            <a:extLst>
              <a:ext uri="{FF2B5EF4-FFF2-40B4-BE49-F238E27FC236}">
                <a16:creationId xmlns:a16="http://schemas.microsoft.com/office/drawing/2014/main" id="{76A90EFD-E832-4C4B-8397-36572E5D2A1B}"/>
              </a:ext>
            </a:extLst>
          </p:cNvPr>
          <p:cNvSpPr/>
          <p:nvPr/>
        </p:nvSpPr>
        <p:spPr>
          <a:xfrm>
            <a:off x="615636" y="4748543"/>
            <a:ext cx="1520982" cy="79670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3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Оформи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DE739-0417-47CE-A3E5-55606548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618" y="1825625"/>
            <a:ext cx="768639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проект «Правила проведение примерки швейного изделия» в форме презентации, реферата или доклада</a:t>
            </a:r>
          </a:p>
        </p:txBody>
      </p:sp>
      <p:sp>
        <p:nvSpPr>
          <p:cNvPr id="4" name="Стрелка: влево 3">
            <a:hlinkClick r:id="rId3" action="ppaction://hlinksldjump"/>
            <a:extLst>
              <a:ext uri="{FF2B5EF4-FFF2-40B4-BE49-F238E27FC236}">
                <a16:creationId xmlns:a16="http://schemas.microsoft.com/office/drawing/2014/main" id="{76A90EFD-E832-4C4B-8397-36572E5D2A1B}"/>
              </a:ext>
            </a:extLst>
          </p:cNvPr>
          <p:cNvSpPr/>
          <p:nvPr/>
        </p:nvSpPr>
        <p:spPr>
          <a:xfrm>
            <a:off x="615636" y="4748543"/>
            <a:ext cx="1520982" cy="79670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17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Создай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DE739-0417-47CE-A3E5-55606548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618" y="1825625"/>
            <a:ext cx="768639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презентацию </a:t>
            </a:r>
          </a:p>
          <a:p>
            <a:pPr marL="0" indent="0" algn="ctr">
              <a:buNone/>
            </a:pPr>
            <a:r>
              <a:rPr lang="ru-RU" sz="4800" dirty="0"/>
              <a:t>«Оценка качества </a:t>
            </a:r>
          </a:p>
          <a:p>
            <a:pPr marL="0" indent="0" algn="ctr">
              <a:buNone/>
            </a:pPr>
            <a:r>
              <a:rPr lang="ru-RU" sz="4800" dirty="0"/>
              <a:t>швейного изделия»</a:t>
            </a:r>
          </a:p>
        </p:txBody>
      </p:sp>
      <p:sp>
        <p:nvSpPr>
          <p:cNvPr id="4" name="Стрелка: влево 3">
            <a:hlinkClick r:id="rId3" action="ppaction://hlinksldjump"/>
            <a:extLst>
              <a:ext uri="{FF2B5EF4-FFF2-40B4-BE49-F238E27FC236}">
                <a16:creationId xmlns:a16="http://schemas.microsoft.com/office/drawing/2014/main" id="{76A90EFD-E832-4C4B-8397-36572E5D2A1B}"/>
              </a:ext>
            </a:extLst>
          </p:cNvPr>
          <p:cNvSpPr/>
          <p:nvPr/>
        </p:nvSpPr>
        <p:spPr>
          <a:xfrm>
            <a:off x="615636" y="4748543"/>
            <a:ext cx="1520982" cy="79670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9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Оформи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DE739-0417-47CE-A3E5-55606548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618" y="1825625"/>
            <a:ext cx="768639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проект «Секрет моей идеальной сорочки» в форме презентации, реферата или доклада</a:t>
            </a:r>
          </a:p>
        </p:txBody>
      </p:sp>
      <p:sp>
        <p:nvSpPr>
          <p:cNvPr id="4" name="Стрелка: влево 3">
            <a:hlinkClick r:id="rId3" action="ppaction://hlinksldjump"/>
            <a:extLst>
              <a:ext uri="{FF2B5EF4-FFF2-40B4-BE49-F238E27FC236}">
                <a16:creationId xmlns:a16="http://schemas.microsoft.com/office/drawing/2014/main" id="{76A90EFD-E832-4C4B-8397-36572E5D2A1B}"/>
              </a:ext>
            </a:extLst>
          </p:cNvPr>
          <p:cNvSpPr/>
          <p:nvPr/>
        </p:nvSpPr>
        <p:spPr>
          <a:xfrm>
            <a:off x="615636" y="4748543"/>
            <a:ext cx="1520982" cy="79670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098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Ты – большой молодец!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DE739-0417-47CE-A3E5-55606548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618" y="1825625"/>
            <a:ext cx="768639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Надеюсь, что тебе понравилось наше путешествие!</a:t>
            </a:r>
          </a:p>
          <a:p>
            <a:pPr marL="0" indent="0" algn="ctr">
              <a:buNone/>
            </a:pPr>
            <a:r>
              <a:rPr lang="ru-RU" sz="4800" dirty="0"/>
              <a:t>До </a:t>
            </a:r>
            <a:r>
              <a:rPr lang="ru-RU" sz="4800"/>
              <a:t>новых встреч!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1962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63300"/>
                </a:solidFill>
              </a:rPr>
              <a:t>Дорогой друг!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DE739-0417-47CE-A3E5-55606548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907" y="1825625"/>
            <a:ext cx="8274868" cy="435133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663300"/>
                </a:solidFill>
                <a:latin typeface="Times New Roman Cyr" panose="02020603050405020304" pitchFamily="18" charset="0"/>
              </a:rPr>
              <a:t>Наши друзья, Ниточка и Иголочка, любят </a:t>
            </a:r>
            <a:r>
              <a:rPr lang="ru-RU" b="0" i="0" dirty="0">
                <a:solidFill>
                  <a:srgbClr val="663300"/>
                </a:solidFill>
                <a:effectLst/>
                <a:latin typeface="Times New Roman Cyr" panose="02020603050405020304" pitchFamily="18" charset="0"/>
              </a:rPr>
              <a:t>творить разные добрые дела: то пуговицу с пиджаком подружат; то носки вылечат, крепко соединив края случайной дырки; то не дадут разошедшимся по шву брючинам разбежаться в разные стороны…</a:t>
            </a:r>
          </a:p>
          <a:p>
            <a:pPr algn="ctr"/>
            <a:r>
              <a:rPr lang="ru-RU" dirty="0">
                <a:solidFill>
                  <a:srgbClr val="663300"/>
                </a:solidFill>
                <a:latin typeface="Times New Roman Cyr" panose="02020603050405020304" pitchFamily="18" charset="0"/>
              </a:rPr>
              <a:t>А сегодня они придумали что-то грандиозное!</a:t>
            </a:r>
          </a:p>
          <a:p>
            <a:pPr algn="ctr"/>
            <a:r>
              <a:rPr lang="ru-RU" dirty="0">
                <a:solidFill>
                  <a:srgbClr val="663300"/>
                </a:solidFill>
                <a:latin typeface="Times New Roman Cyr" panose="02020603050405020304" pitchFamily="18" charset="0"/>
              </a:rPr>
              <a:t>Интересно? </a:t>
            </a:r>
          </a:p>
          <a:p>
            <a:pPr algn="ctr"/>
            <a:r>
              <a:rPr lang="ru-RU" dirty="0">
                <a:solidFill>
                  <a:srgbClr val="663300"/>
                </a:solidFill>
                <a:latin typeface="Times New Roman Cyr" panose="02020603050405020304" pitchFamily="18" charset="0"/>
              </a:rPr>
              <a:t>Тогда вперед за приключениями!</a:t>
            </a:r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366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954" y="371192"/>
            <a:ext cx="7297094" cy="268925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663300"/>
                </a:solidFill>
              </a:rPr>
              <a:t>На пути тебе встретятся: </a:t>
            </a:r>
            <a:br>
              <a:rPr lang="ru-RU" dirty="0">
                <a:solidFill>
                  <a:srgbClr val="663300"/>
                </a:solidFill>
              </a:rPr>
            </a:b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5AC579B-822C-4911-ABD7-714E372FC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6133" y="3344428"/>
            <a:ext cx="2033587" cy="2033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BC7E31-AB28-4C36-9D45-AEDCD80B8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508" y="1715817"/>
            <a:ext cx="2041890" cy="20470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6C432F-D51A-41DE-BE66-D7862A675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216" y="3060442"/>
            <a:ext cx="2245951" cy="2245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827259-6B08-43E9-A2A8-B8D4FD60E8A6}"/>
              </a:ext>
            </a:extLst>
          </p:cNvPr>
          <p:cNvSpPr txBox="1"/>
          <p:nvPr/>
        </p:nvSpPr>
        <p:spPr>
          <a:xfrm>
            <a:off x="4390012" y="2251466"/>
            <a:ext cx="2490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 - Узнать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F279F-6974-4D11-9D62-347D1067DF9B}"/>
              </a:ext>
            </a:extLst>
          </p:cNvPr>
          <p:cNvSpPr txBox="1"/>
          <p:nvPr/>
        </p:nvSpPr>
        <p:spPr>
          <a:xfrm>
            <a:off x="2362954" y="4046836"/>
            <a:ext cx="2861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   - Создать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D2987-B64C-493E-BF29-E7E66BE61838}"/>
              </a:ext>
            </a:extLst>
          </p:cNvPr>
          <p:cNvSpPr txBox="1"/>
          <p:nvPr/>
        </p:nvSpPr>
        <p:spPr>
          <a:xfrm>
            <a:off x="7982141" y="4022669"/>
            <a:ext cx="2988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- Оформить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8E2755-4CE1-49E9-86B7-31137B283789}"/>
              </a:ext>
            </a:extLst>
          </p:cNvPr>
          <p:cNvSpPr txBox="1"/>
          <p:nvPr/>
        </p:nvSpPr>
        <p:spPr>
          <a:xfrm>
            <a:off x="3280875" y="5639469"/>
            <a:ext cx="619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Они помогут тебе!</a:t>
            </a:r>
          </a:p>
        </p:txBody>
      </p:sp>
    </p:spTree>
    <p:extLst>
      <p:ext uri="{BB962C8B-B14F-4D97-AF65-F5344CB8AC3E}">
        <p14:creationId xmlns:p14="http://schemas.microsoft.com/office/powerpoint/2010/main" val="130004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1238249"/>
            <a:ext cx="7248525" cy="225742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663300"/>
                </a:solidFill>
              </a:rPr>
              <a:t>Дом – это то место, где мы отдыхаем, набираемся сил. А для этого нам нужны не только горячий чай и теплый плед, но и удобная одежда.  Узнай какой бывает домашняя  одежда. </a:t>
            </a:r>
          </a:p>
        </p:txBody>
      </p:sp>
      <p:pic>
        <p:nvPicPr>
          <p:cNvPr id="4" name="Объект 3">
            <a:hlinkClick r:id="rId3" action="ppaction://hlinksldjump"/>
            <a:extLst>
              <a:ext uri="{FF2B5EF4-FFF2-40B4-BE49-F238E27FC236}">
                <a16:creationId xmlns:a16="http://schemas.microsoft.com/office/drawing/2014/main" id="{51C07C05-CB3F-444C-A467-35B37901B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18769" y="4064384"/>
            <a:ext cx="2420322" cy="2420322"/>
          </a:xfrm>
          <a:prstGeom prst="rect">
            <a:avLst/>
          </a:prstGeom>
        </p:spPr>
      </p:pic>
      <p:pic>
        <p:nvPicPr>
          <p:cNvPr id="6" name="Рисунок 5">
            <a:hlinkClick r:id="rId5"/>
            <a:extLst>
              <a:ext uri="{FF2B5EF4-FFF2-40B4-BE49-F238E27FC236}">
                <a16:creationId xmlns:a16="http://schemas.microsoft.com/office/drawing/2014/main" id="{875ABEA4-015E-4A06-8C92-00C8D0136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661" y="4066457"/>
            <a:ext cx="2420322" cy="2426418"/>
          </a:xfrm>
          <a:prstGeom prst="rect">
            <a:avLst/>
          </a:prstGeom>
        </p:spPr>
      </p:pic>
      <p:pic>
        <p:nvPicPr>
          <p:cNvPr id="7" name="Рисунок 6">
            <a:hlinkClick r:id="rId7" action="ppaction://hlinksldjump"/>
            <a:extLst>
              <a:ext uri="{FF2B5EF4-FFF2-40B4-BE49-F238E27FC236}">
                <a16:creationId xmlns:a16="http://schemas.microsoft.com/office/drawing/2014/main" id="{250AB1D2-5BCC-4A5B-93CB-B973F17ED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4836" y="4066457"/>
            <a:ext cx="2426418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3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365125"/>
            <a:ext cx="7248525" cy="313055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Ниточка и Иголочка не любят лежать без дела, поэтому они постоянно что-нибудь придумывают! Посмотри, чем они решили заняться на этот раз!</a:t>
            </a:r>
            <a:endParaRPr lang="ru-RU" dirty="0"/>
          </a:p>
        </p:txBody>
      </p:sp>
      <p:pic>
        <p:nvPicPr>
          <p:cNvPr id="4" name="Объект 3">
            <a:hlinkClick r:id="rId3" action="ppaction://hlinksldjump"/>
            <a:extLst>
              <a:ext uri="{FF2B5EF4-FFF2-40B4-BE49-F238E27FC236}">
                <a16:creationId xmlns:a16="http://schemas.microsoft.com/office/drawing/2014/main" id="{51C07C05-CB3F-444C-A467-35B37901B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18769" y="4064384"/>
            <a:ext cx="2420322" cy="2420322"/>
          </a:xfrm>
          <a:prstGeom prst="rect">
            <a:avLst/>
          </a:prstGeom>
        </p:spPr>
      </p:pic>
      <p:pic>
        <p:nvPicPr>
          <p:cNvPr id="6" name="Рисунок 5">
            <a:hlinkClick r:id="rId5"/>
            <a:extLst>
              <a:ext uri="{FF2B5EF4-FFF2-40B4-BE49-F238E27FC236}">
                <a16:creationId xmlns:a16="http://schemas.microsoft.com/office/drawing/2014/main" id="{875ABEA4-015E-4A06-8C92-00C8D0136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661" y="4066457"/>
            <a:ext cx="2420322" cy="2426418"/>
          </a:xfrm>
          <a:prstGeom prst="rect">
            <a:avLst/>
          </a:prstGeom>
        </p:spPr>
      </p:pic>
      <p:pic>
        <p:nvPicPr>
          <p:cNvPr id="7" name="Рисунок 6">
            <a:hlinkClick r:id="rId7" action="ppaction://hlinksldjump"/>
            <a:extLst>
              <a:ext uri="{FF2B5EF4-FFF2-40B4-BE49-F238E27FC236}">
                <a16:creationId xmlns:a16="http://schemas.microsoft.com/office/drawing/2014/main" id="{250AB1D2-5BCC-4A5B-93CB-B973F17ED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4836" y="4066457"/>
            <a:ext cx="2426418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7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365125"/>
            <a:ext cx="7248525" cy="3130550"/>
          </a:xfrm>
        </p:spPr>
        <p:txBody>
          <a:bodyPr>
            <a:normAutofit/>
          </a:bodyPr>
          <a:lstStyle/>
          <a:p>
            <a:pPr algn="ctr"/>
            <a:r>
              <a:rPr lang="ru-RU" sz="2700" dirty="0"/>
              <a:t>На пути изготовления одежды нам встречаются: разработка эскиза, конструирование, моделирование, пошив экспериментального образца. </a:t>
            </a:r>
            <a:br>
              <a:rPr lang="ru-RU" sz="2700" dirty="0"/>
            </a:br>
            <a:r>
              <a:rPr lang="ru-RU" sz="2700" dirty="0"/>
              <a:t>Узнай об этом подробнее! </a:t>
            </a:r>
            <a:endParaRPr lang="ru-RU" dirty="0"/>
          </a:p>
        </p:txBody>
      </p:sp>
      <p:pic>
        <p:nvPicPr>
          <p:cNvPr id="4" name="Объект 3">
            <a:hlinkClick r:id="rId3" action="ppaction://hlinksldjump"/>
            <a:extLst>
              <a:ext uri="{FF2B5EF4-FFF2-40B4-BE49-F238E27FC236}">
                <a16:creationId xmlns:a16="http://schemas.microsoft.com/office/drawing/2014/main" id="{51C07C05-CB3F-444C-A467-35B37901B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18769" y="4064384"/>
            <a:ext cx="2420322" cy="2420322"/>
          </a:xfrm>
          <a:prstGeom prst="rect">
            <a:avLst/>
          </a:prstGeom>
        </p:spPr>
      </p:pic>
      <p:pic>
        <p:nvPicPr>
          <p:cNvPr id="6" name="Рисунок 5">
            <a:hlinkClick r:id="rId5"/>
            <a:extLst>
              <a:ext uri="{FF2B5EF4-FFF2-40B4-BE49-F238E27FC236}">
                <a16:creationId xmlns:a16="http://schemas.microsoft.com/office/drawing/2014/main" id="{875ABEA4-015E-4A06-8C92-00C8D0136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661" y="4066457"/>
            <a:ext cx="2420322" cy="2426418"/>
          </a:xfrm>
          <a:prstGeom prst="rect">
            <a:avLst/>
          </a:prstGeom>
        </p:spPr>
      </p:pic>
      <p:pic>
        <p:nvPicPr>
          <p:cNvPr id="7" name="Рисунок 6">
            <a:hlinkClick r:id="rId7" action="ppaction://hlinksldjump"/>
            <a:extLst>
              <a:ext uri="{FF2B5EF4-FFF2-40B4-BE49-F238E27FC236}">
                <a16:creationId xmlns:a16="http://schemas.microsoft.com/office/drawing/2014/main" id="{250AB1D2-5BCC-4A5B-93CB-B973F17ED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4836" y="4066457"/>
            <a:ext cx="2426418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1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624689"/>
            <a:ext cx="7248525" cy="28709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663300"/>
                </a:solidFill>
              </a:rPr>
              <a:t>Не всегда всё получается с первого раза. Ниточка и Иголочка тоже могут ошибаться… Узнай как можно исправить ошибки и выполни задание! </a:t>
            </a:r>
          </a:p>
        </p:txBody>
      </p:sp>
      <p:pic>
        <p:nvPicPr>
          <p:cNvPr id="4" name="Объект 3">
            <a:hlinkClick r:id="rId3" action="ppaction://hlinksldjump"/>
            <a:extLst>
              <a:ext uri="{FF2B5EF4-FFF2-40B4-BE49-F238E27FC236}">
                <a16:creationId xmlns:a16="http://schemas.microsoft.com/office/drawing/2014/main" id="{51C07C05-CB3F-444C-A467-35B37901B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18769" y="4064384"/>
            <a:ext cx="2420322" cy="2420322"/>
          </a:xfrm>
          <a:prstGeom prst="rect">
            <a:avLst/>
          </a:prstGeom>
        </p:spPr>
      </p:pic>
      <p:pic>
        <p:nvPicPr>
          <p:cNvPr id="6" name="Рисунок 5">
            <a:hlinkClick r:id="rId5"/>
            <a:extLst>
              <a:ext uri="{FF2B5EF4-FFF2-40B4-BE49-F238E27FC236}">
                <a16:creationId xmlns:a16="http://schemas.microsoft.com/office/drawing/2014/main" id="{875ABEA4-015E-4A06-8C92-00C8D0136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661" y="4066457"/>
            <a:ext cx="2420322" cy="2426418"/>
          </a:xfrm>
          <a:prstGeom prst="rect">
            <a:avLst/>
          </a:prstGeom>
        </p:spPr>
      </p:pic>
      <p:pic>
        <p:nvPicPr>
          <p:cNvPr id="7" name="Рисунок 6">
            <a:hlinkClick r:id="rId7" action="ppaction://hlinksldjump"/>
            <a:extLst>
              <a:ext uri="{FF2B5EF4-FFF2-40B4-BE49-F238E27FC236}">
                <a16:creationId xmlns:a16="http://schemas.microsoft.com/office/drawing/2014/main" id="{250AB1D2-5BCC-4A5B-93CB-B973F17ED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4836" y="4066457"/>
            <a:ext cx="2426418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6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365125"/>
            <a:ext cx="7248525" cy="313055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663300"/>
                </a:solidFill>
              </a:rPr>
              <a:t>Вместе с Ниточкой и Иголочкой мы прошли непростой путь. </a:t>
            </a:r>
            <a:br>
              <a:rPr lang="ru-RU" dirty="0">
                <a:solidFill>
                  <a:srgbClr val="663300"/>
                </a:solidFill>
              </a:rPr>
            </a:br>
            <a:r>
              <a:rPr lang="ru-RU" dirty="0">
                <a:solidFill>
                  <a:srgbClr val="663300"/>
                </a:solidFill>
              </a:rPr>
              <a:t>Осталось совсем чуть-чуть! </a:t>
            </a:r>
          </a:p>
        </p:txBody>
      </p:sp>
      <p:pic>
        <p:nvPicPr>
          <p:cNvPr id="4" name="Объект 3">
            <a:hlinkClick r:id="rId3" action="ppaction://hlinksldjump"/>
            <a:extLst>
              <a:ext uri="{FF2B5EF4-FFF2-40B4-BE49-F238E27FC236}">
                <a16:creationId xmlns:a16="http://schemas.microsoft.com/office/drawing/2014/main" id="{51C07C05-CB3F-444C-A467-35B37901B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18769" y="4064384"/>
            <a:ext cx="2420322" cy="2420322"/>
          </a:xfrm>
          <a:prstGeom prst="rect">
            <a:avLst/>
          </a:prstGeom>
        </p:spPr>
      </p:pic>
      <p:pic>
        <p:nvPicPr>
          <p:cNvPr id="6" name="Рисунок 5">
            <a:hlinkClick r:id="rId5"/>
            <a:extLst>
              <a:ext uri="{FF2B5EF4-FFF2-40B4-BE49-F238E27FC236}">
                <a16:creationId xmlns:a16="http://schemas.microsoft.com/office/drawing/2014/main" id="{875ABEA4-015E-4A06-8C92-00C8D0136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661" y="4066457"/>
            <a:ext cx="2420322" cy="2426418"/>
          </a:xfrm>
          <a:prstGeom prst="rect">
            <a:avLst/>
          </a:prstGeom>
        </p:spPr>
      </p:pic>
      <p:pic>
        <p:nvPicPr>
          <p:cNvPr id="7" name="Рисунок 6">
            <a:hlinkClick r:id="rId7" action="ppaction://hlinksldjump"/>
            <a:extLst>
              <a:ext uri="{FF2B5EF4-FFF2-40B4-BE49-F238E27FC236}">
                <a16:creationId xmlns:a16="http://schemas.microsoft.com/office/drawing/2014/main" id="{250AB1D2-5BCC-4A5B-93CB-B973F17ED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4836" y="4066457"/>
            <a:ext cx="2426418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F8219-04FF-45E2-A687-CCF5F09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13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C65EA-A37D-43A4-8510-58731A73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>Создай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DE739-0417-47CE-A3E5-55606548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725" y="1883121"/>
            <a:ext cx="7731660" cy="22180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/>
              <a:t>банк идей, в котором отрази подходящие для себя варианты домашней одежды, одежды для сна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0415F-D618-4CDF-8D8E-DAD4C674D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59" y="3444121"/>
            <a:ext cx="4851653" cy="3234436"/>
          </a:xfrm>
          <a:prstGeom prst="rect">
            <a:avLst/>
          </a:prstGeom>
        </p:spPr>
      </p:pic>
      <p:sp>
        <p:nvSpPr>
          <p:cNvPr id="6" name="Стрелка: влево 5">
            <a:hlinkClick r:id="rId4" action="ppaction://hlinksldjump"/>
            <a:extLst>
              <a:ext uri="{FF2B5EF4-FFF2-40B4-BE49-F238E27FC236}">
                <a16:creationId xmlns:a16="http://schemas.microsoft.com/office/drawing/2014/main" id="{C8582D79-15B5-4F75-943A-A08B04D61F5D}"/>
              </a:ext>
            </a:extLst>
          </p:cNvPr>
          <p:cNvSpPr/>
          <p:nvPr/>
        </p:nvSpPr>
        <p:spPr>
          <a:xfrm>
            <a:off x="6728883" y="4668602"/>
            <a:ext cx="1310594" cy="81100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34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369</Words>
  <Application>Microsoft Office PowerPoint</Application>
  <PresentationFormat>Широкоэкранный</PresentationFormat>
  <Paragraphs>47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Monotype Corsiva</vt:lpstr>
      <vt:lpstr>Times New Roman Cyr</vt:lpstr>
      <vt:lpstr>Тема Office</vt:lpstr>
      <vt:lpstr>«Новые приключения  Ниточки и Иголочки»</vt:lpstr>
      <vt:lpstr>Дорогой друг!</vt:lpstr>
      <vt:lpstr>На пути тебе встретятся:  </vt:lpstr>
      <vt:lpstr>Дом – это то место, где мы отдыхаем, набираемся сил. А для этого нам нужны не только горячий чай и теплый плед, но и удобная одежда.  Узнай какой бывает домашняя  одежда. </vt:lpstr>
      <vt:lpstr>Ниточка и Иголочка не любят лежать без дела, поэтому они постоянно что-нибудь придумывают! Посмотри, чем они решили заняться на этот раз!</vt:lpstr>
      <vt:lpstr>На пути изготовления одежды нам встречаются: разработка эскиза, конструирование, моделирование, пошив экспериментального образца.  Узнай об этом подробнее! </vt:lpstr>
      <vt:lpstr>Не всегда всё получается с первого раза. Ниточка и Иголочка тоже могут ошибаться… Узнай как можно исправить ошибки и выполни задание! </vt:lpstr>
      <vt:lpstr>Вместе с Ниточкой и Иголочкой мы прошли непростой путь.  Осталось совсем чуть-чуть! </vt:lpstr>
      <vt:lpstr>Создай</vt:lpstr>
      <vt:lpstr>Оформи</vt:lpstr>
      <vt:lpstr>Создай</vt:lpstr>
      <vt:lpstr>Оформи </vt:lpstr>
      <vt:lpstr>Создай </vt:lpstr>
      <vt:lpstr>Оформи </vt:lpstr>
      <vt:lpstr>Создай</vt:lpstr>
      <vt:lpstr>Оформи </vt:lpstr>
      <vt:lpstr>Создай </vt:lpstr>
      <vt:lpstr>Оформи </vt:lpstr>
      <vt:lpstr>Ты – большой молодец!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«Новые приключения  Ниточки и Иголочки»</dc:title>
  <dc:creator>Андрей</dc:creator>
  <cp:lastModifiedBy>Андрей</cp:lastModifiedBy>
  <cp:revision>2</cp:revision>
  <dcterms:created xsi:type="dcterms:W3CDTF">2022-01-16T01:05:03Z</dcterms:created>
  <dcterms:modified xsi:type="dcterms:W3CDTF">2022-01-17T05:53:12Z</dcterms:modified>
</cp:coreProperties>
</file>