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0BAF9E-EE12-457B-81A1-DD18413F890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6BF17E-3DEC-4CD5-98AA-8A4FF94281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71800" y="3124200"/>
            <a:ext cx="6172200" cy="189388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 </a:t>
            </a:r>
            <a:br>
              <a:rPr lang="ru-RU" dirty="0"/>
            </a:br>
            <a:r>
              <a:rPr lang="ru-RU" sz="3600" dirty="0"/>
              <a:t>Дистанционное обучение как инновационная форма взаимодействия основного и дополнительного образования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971800" y="5003800"/>
            <a:ext cx="6172200" cy="1371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Подготовил: педагог дополнительного образования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Соловьева Надежда Ивановна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Под дистанционными образовательными технологиями понимаются образовательные технологии, реализуемые, в основном,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педагогического работника.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Одним из инновационных подходов в работе МБУ ДО Дома детского творчества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 настоящее время и стала разработка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дистанционного курса обучения по декоративно-прикладному творчеству, которая дает возможность подключиться к освоению дополнительных образовательных программ. Учащиеся таких учреждений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не могут посещать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Дом творчества и осваивать дополнительные образовательные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программы. Также дистанционное обучение может заинтересовать детей с ограниченными возможностями.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00034" y="1428736"/>
            <a:ext cx="78581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Обучение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процесс двусторонний, предполагающий системно-выстроенное взаимодействие ученика с педагогом, поэтому разработка данного курса включает в себя написание программы для педагога и, конечно, для самих обучающихся. Общение осуществляется путем переписки по электронной почте.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Мною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разработана дополнительная образовательная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Бусинка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, важным блоком которой является изготовление поделок из бисера как важного аспекта традиций русского народа.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28662" y="1214422"/>
            <a:ext cx="72152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Знакомство с традициями русского народа через изготовление украшений, сувениров.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обучить конкретным технологиям, умениям и навыкам изготовления поделок своими руками (шахматное, параллельное плетение, низание 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воспитывать любовь к русской народной культуре;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развивать творческие воображение и фантазию;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расширять кругозор через самостоятельный поиск дополнительной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На протяжении всего процесса обучения детям предлагается выполнение заданий, которые имеют условные обозначения: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ЭТО ИНТЕРЕСНО - здесь дети узнают интересные факты из истории бисера;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ПАЛЬЧИКОВАЯ ГИМНАСТИКА,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ГИМНАСТИКА ДЛЯ ГЛАЗ - комплекс упражнений, которые заранее даются педагогом;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СЛОВАРИК - собрание слов, с которыми дети знакомятся в процессе изучения материала;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ДОМАШНЕЕ ЗАДАНИЕ - в конце каждого занятия детям даётся список материалов и инструментов, которые они должны приготовить к следующему занятию.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В листе для общения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детям предлагаются различные задания (например, найти интересные сведения на заданную тему). По окончании изготовления  работы фотографируются и размещаются в листе для 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поделок к 8марта</a:t>
            </a:r>
            <a:endParaRPr lang="ru-RU" dirty="0"/>
          </a:p>
        </p:txBody>
      </p:sp>
      <p:pic>
        <p:nvPicPr>
          <p:cNvPr id="67586" name="Picture 2" descr="C:\Users\User\Desktop\фото през\20220115_1208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67587" name="Picture 3" descr="C:\Users\User\Desktop\фото през\20220115_1208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Домашняя работа</a:t>
            </a:r>
            <a:endParaRPr lang="ru-RU" dirty="0"/>
          </a:p>
        </p:txBody>
      </p:sp>
      <p:pic>
        <p:nvPicPr>
          <p:cNvPr id="68610" name="Picture 2" descr="C:\Users\User\Desktop\фото през\20220120_1101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569127"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68611" name="Picture 3" descr="C:\Users\User\Desktop\фото през\20220115_1142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076643">
            <a:off x="4230438" y="2465913"/>
            <a:ext cx="375689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714348" y="571480"/>
            <a:ext cx="7429552" cy="59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71415" tIns="238050" rIns="-71415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Неоспоримыми достоинствами такой системы образования являются следующие факторы: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обучение строится в соответствии с темпом, личностными особенностями и образовательными потребностями;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использование в процессе обучения сети интернет позволяет расширить кругозор;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возможность самостоятельно планировать время, расписание занятий;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процесс обучения проходит в приятной, чаще всего домашней обстановке;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дистанционное обучение позволяет участвовать в образовательном процессе гораздо большему числу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дистанционные формы обучения делают детей более самостоятельными, ответственными за процесс обучения. Педагог теперь не выступает активным субъектом, а только направляет процесс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Всё это делает образовательный процесс более гибким и индивидуальным.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28596" y="1142984"/>
            <a:ext cx="828680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Конечно же, у дистанционного обучения есть минусы: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отсутствие живого, личного общения между педагогом и обучающимся;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обучающийся обязательно должен иметь сильную личную мотивацию, уметь учиться самостоятельно;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иногда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не очень хороший выход в интернет.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Таким образом, дистанционное обучение может и должно внедряться в интеграцию систем общего о дополнительного образования. Мы должны приучать детей получать интересующую информацию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217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  Дистанционное обучение как инновационная форма взаимодействия основного и дополнительного образования</vt:lpstr>
      <vt:lpstr>Слайд 2</vt:lpstr>
      <vt:lpstr>Слайд 3</vt:lpstr>
      <vt:lpstr>Слайд 4</vt:lpstr>
      <vt:lpstr>Слайд 5</vt:lpstr>
      <vt:lpstr>Изготовление поделок к 8марта</vt:lpstr>
      <vt:lpstr>Домашняя работа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как инновационная форма взаимодействия основного и дополнительного образования</dc:title>
  <dc:creator>Пользователь</dc:creator>
  <cp:lastModifiedBy>Пользователь</cp:lastModifiedBy>
  <cp:revision>5</cp:revision>
  <dcterms:created xsi:type="dcterms:W3CDTF">2022-02-14T08:27:13Z</dcterms:created>
  <dcterms:modified xsi:type="dcterms:W3CDTF">2022-02-14T09:08:29Z</dcterms:modified>
</cp:coreProperties>
</file>