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8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41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38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18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3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1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52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39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73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39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02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B1241-E4F7-46A9-AC22-63F95B71E66B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22CAA-3FE5-4655-99E3-9CFF2A3E94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36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Расширение словарного запаса ребенка дошкольного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95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9817" y="193965"/>
            <a:ext cx="10751127" cy="6345380"/>
          </a:xfrm>
        </p:spPr>
        <p:txBody>
          <a:bodyPr>
            <a:normAutofit fontScale="90000"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Ребенок повседневно сталкивается с предметами и явления­ми. Перед ним открывается много интересного, нового, при­влекательного. У него возникают вопросы: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«Что это? Как назы­вается? Из чего и как сделано? Для чего?»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И если четко и обстоятельно взрослые ответят на вопросы детей, идет расширение словарного запаса ребенка. Родите­лям надо постепенно знакомить детей с предметами и явлени­ями окружающей жизни, учить правильно называть предме­ты домашнего обихода, одежду, посуду, игрушки, с которы­ми ребенок имеет дело. Гуляя с ребенком на улице, показы­вать и называть здания, транспорт, растения и другие интере­сующие ребенка объекты. Запас слов ребенка значительно расширится, если родители научат его различать и называть не только предметы, но и существенные детали предметов, различать их по форме, назначению и названию, определять сходные предметы.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Ребенку надо помочь понять смысл каждого слова, запо­мнить его, правильно употреблять слово к месту. Для этого сле­дует широко использовать окружающие предметы и природу.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«Посмотри, сколько красивых листьев на земле,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обращаете вы внимание ребенка, — это осенний ветерок сорвал их с деревьев, закружил в воздухе и укрыл ими землю. Это листопад».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«Лис­топад»,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повторяет ребенок, услышав новое слово.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«Да, это листопад,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утверждаете вы. —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слово обозначает: листья падают».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представление о листопаде сливает­ся воедино в сознании ребенка с новым словом.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57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5636" y="332654"/>
            <a:ext cx="11526982" cy="6525346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 назвать один раз слово, объяснить его смысл еще недо­статочно. Для закрепления нового слова, например, «листо­пад», можно показать ребенку картинку, на которой художник запечатлел это красивое явление, прочитать рассказ или сти­хотворение: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Падают, падают листья,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нашем саду листопад.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Желтые, красные листья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ветру вьются, летят...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И только тогда, когда новое слово будет применено ребен­ком правильно, можно утверждать: оно вошло в его активный словарь осмысленно.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Детская речь бедна прилагательными. Задача взрослых по­мочь ребенку освоить качество знакомых предметов. Как это сделать? Покажите ребенку предмет, определите его форму, ве­личину, цвет, отметьте его качества и свойства (мягкий он или твердый, тяжелый или легкий, теплый или холодный). При этом не надо забывать, что у ребенка мал жизненный опыт и од­ного лишь восприятия для него недостаточно. Ребенок должен и посмотреть, и потрогать предмет, сжать, сдавить, взвесить, погладить, сравнить его с уже известным.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626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7927" y="387926"/>
            <a:ext cx="11499273" cy="647007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накры­вая на стол, мама просит дочь достать мягкий хлеб. Девочка в раздумье: как узнать, какой из двух батонов мягкий? И тут же вспоминает, как мама определяла хлеб в магазине. Теперь вся­кий раз, садясь за стол, она пробует хлеб и говорит: это мягкий, как пух, а этот жесткий. Или: перед ребенком два мяча — боль­шой и маленький. Сравнивая их, ребенок отмечает: большой мяч — зеленый, а маленький — красный. Оба мяча гладкие и круглые, их можно катать и гладить. Так незаметно для себя ребенок знакомится с разными и одинаковыми качествами предметов, пополняет словарь новыми словами, обозначающими признаки. Эти примеры говорят также о том, что ребенок лучше всего запоминает качества предметов при их сравнении.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Родители должны не только сами знакомить с качествами окружающих предметов, но и учить ребенка самостоятельно определять их.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Например, ребенок пришел с детского утренни­ка. Сколько у него впечатлений! Есть о чем вспомнить и пого­ворить. Как он выражает свои впечатления? Обычно, захлебы­ваясь от избытка впечатлений, он говорит отдельными фраза­ми, а недостаток слов дополняет жестами, мимикой, движени­ями тела. Это происходит оттого, что он переполнен впечатле­ниями и мысль опережает слова. Плохо, если такая форма вы­ражения мысли станет привычной для него.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380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891" y="803564"/>
            <a:ext cx="11083635" cy="487680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Ребенок обогащается впечатлениями, пополняет круг пред­ставлений, а запас слов остается прежним. Не исключается и другая крайность. В этом случае запас слов ребенка опережает формирование у него конкретных представлений об окружаю­щем. Это случается чаще всего тогда, когда родители много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разговаривают с ребенком о непонятных ему вещах и явлени­ях, перегружая его словарь трудными словами: изысканный, банальный и пр. Эти слова своей новизной привлекают ребен­ка. Но он повторяет их механически, не осмысливая значения. Если взрослые любуются тем, как дети с легкостью жонглиру­ют «умными» словами, то у ребенка появляется привычка бол­тать, не вникая в смысл слов, вырабатывается </a:t>
            </a: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пустословие.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58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98331" y="0"/>
            <a:ext cx="11333162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Помочь детям сознательно усваивать слова и активно поль­зоваться ими могут следующие упражнения.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«Подбери определение», например, к слову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«яблоко».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Какое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оно: спелое, сочное, румяное, вкусное.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«Узнай предмет по определению»: белое, длинное, </a:t>
            </a: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чистое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ма­хровое... (полотенце).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«Кто что делает?» (для активизации глаголов): повар... (варит, печет, жарит); ветер... (воет, срывает листья, пыль подни­мает, парус надувает).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«Кто это делает?» (подбор существительных): метет улицу... (дворник), водит поезда... (машинист), лечит людей... (врач).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«Чем это делают?» (подбор существительных): рисуют... (ка­рандашом, мелком, углем, фломастером, кисточкой).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«Что может быть хмурым?» (свежим, зеленым, металличес­ким и т.д.): хмурым... (небо, лицо, утро, день, погода).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«Назови части целого»: дерево... (ствол, ветки, корень лис­тья); обедать... (наливать, накладывать, отламывать, есть, пить) и т.п.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«Дай три названия и больше»: стол... (мебель — вещь); кле­вер... (трава — растение); каша... (блюдо—пища—питание).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«Добавь пропущенное слово»: Пришел почтальон, он принес... Дворник взял метлу, он будет...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8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7309" y="1634837"/>
            <a:ext cx="11083635" cy="4876800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Хотя обогащение словаря происходит главным образом при непосредственном восприятии окружающего, однако словар­ную работу нельзя считать на этом законченной. Очень важна собственно языковая работа над словом. Специалистами пред­лагается целая система упражнений, направленная на: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подбор антонимов и синонимов к заданному слову;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отыскивание антонимов в рассказах, пословицах, пого­ворках: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«Готовь сани летом, а телегу зимой», «Труд кормит, а лень портит»;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договаривание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предложения с антонимами: летом жарко, а зимой...;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составление предложений со словами синонимического ря­да (струится, журчит, льется), парой антонимов (умный—глу­пый, весело—скучно);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объяснение и сравнение значений многозначных слов в контексте: ушко зайчика — ушко иголки;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подбор близких по смыслу слов к каждому значению мно­гозначного слова: острый перец — горький, жгучий; острая иголка — остроконечная;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рисование на тему многозначного слова;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нахождение многозначных слов в пословицах, поговор­ках, загадках, литературных произведениях;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 придумывание рассказов и сказок на тему многозначного слова.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124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613</Words>
  <Application>Microsoft Office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Тема Office</vt:lpstr>
      <vt:lpstr>Расширение словарного запаса ребенка дошкольного возраста</vt:lpstr>
      <vt:lpstr>Ребенок повседневно сталкивается с предметами и явления­ми. Перед ним открывается много интересного, нового, при­влекательного. У него возникают вопросы: «Что это? Как назы­вается? Из чего и как сделано? Для чего?»  И если четко и обстоятельно взрослые ответят на вопросы детей, идет расширение словарного запаса ребенка. Родите­лям надо постепенно знакомить детей с предметами и явлени­ями окружающей жизни, учить правильно называть предме­ты домашнего обихода, одежду, посуду, игрушки, с которы­ми ребенок имеет дело. Гуляя с ребенком на улице, показы­вать и называть здания, транспорт, растения и другие интере­сующие ребенка объекты. Запас слов ребенка значительно расширится, если родители научат его различать и называть не только предметы, но и существенные детали предметов, различать их по форме, назначению и названию, определять сходные предметы. Ребенку надо помочь понять смысл каждого слова, запо­мнить его, правильно употреблять слово к месту. Для этого сле­дует широко использовать окружающие предметы и природу. «Посмотри, сколько красивых листьев на земле, — обращаете вы внимание ребенка, — это осенний ветерок сорвал их с деревьев, закружил в воздухе и укрыл ими землю. Это листопад». — «Лис­топад», — повторяет ребенок, услышав новое слово. «Да, это листопад, — утверждаете вы. — Это слово обозначает: листья падают». Таким образом, представление о листопаде сливает­ся воедино в сознании ребенка с новым словом.</vt:lpstr>
      <vt:lpstr>Но назвать один раз слово, объяснить его смысл еще недо­статочно. Для закрепления нового слова, например, «листо­пад», можно показать ребенку картинку, на которой художник запечатлел это красивое явление, прочитать рассказ или сти­хотворение: Падают, падают листья,  В нашем саду листопад.   Желтые, красные листья  По ветру вьются, летят...    И только тогда, когда новое слово будет применено ребен­ком правильно, можно утверждать: оно вошло в его активный словарь осмысленно.  Детская речь бедна прилагательными. Задача взрослых по­мочь ребенку освоить качество знакомых предметов. Как это сделать? Покажите ребенку предмет, определите его форму, ве­личину, цвет, отметьте его качества и свойства (мягкий он или твердый, тяжелый или легкий, теплый или холодный). При этом не надо забывать, что у ребенка мал жизненный опыт и од­ного лишь восприятия для него недостаточно. Ребенок должен и посмотреть, и потрогать предмет, сжать, сдавить, взвесить, погладить, сравнить его с уже известным.  </vt:lpstr>
      <vt:lpstr>Например, накры­вая на стол, мама просит дочь достать мягкий хлеб. Девочка в раздумье: как узнать, какой из двух батонов мягкий? И тут же вспоминает, как мама определяла хлеб в магазине. Теперь вся­кий раз, садясь за стол, она пробует хлеб и говорит: это мягкий, как пух, а этот жесткий. Или: перед ребенком два мяча — боль­шой и маленький. Сравнивая их, ребенок отмечает: большой мяч — зеленый, а маленький — красный. Оба мяча гладкие и круглые, их можно катать и гладить. Так незаметно для себя ребенок знакомится с разными и одинаковыми качествами предметов, пополняет словарь новыми словами, обозначающими признаки. Эти примеры говорят также о том, что ребенок лучше всего запоминает качества предметов при их сравнении.   Родители должны не только сами знакомить с качествами окружающих предметов, но и учить ребенка самостоятельно определять их.   Например, ребенок пришел с детского утренни­ка. Сколько у него впечатлений! Есть о чем вспомнить и пого­ворить. Как он выражает свои впечатления? Обычно, захлебы­ваясь от избытка впечатлений, он говорит отдельными фраза­ми, а недостаток слов дополняет жестами, мимикой, движени­ями тела. Это происходит оттого, что он переполнен впечатле­ниями и мысль опережает слова. Плохо, если такая форма вы­ражения мысли станет привычной для него. </vt:lpstr>
      <vt:lpstr>Ребенок обогащается впечатлениями, пополняет круг пред­ставлений, а запас слов остается прежним. Не исключается и другая крайность. В этом случае запас слов ребенка опережает формирование у него конкретных представлений об окружаю­щем. Это случается чаще всего тогда, когда родители много разговаривают с ребенком о непонятных ему вещах и явлени­ях, перегружая его словарь трудными словами: изысканный, банальный и пр. Эти слова своей новизной привлекают ребен­ка. Но он повторяет их механически, не осмысливая значения. Если взрослые любуются тем, как дети с легкостью жонглиру­ют «умными» словами, то у ребенка появляется привычка бол­тать, не вникая в смысл слов, вырабатывается пустословие.</vt:lpstr>
      <vt:lpstr>Помочь детям сознательно усваивать слова и активно поль­зоваться ими могут следующие упражнения.  «Подбери определение», например, к слову «яблоко». Какое оно: спелое, сочное, румяное, вкусное. «Узнай предмет по определению»: белое, длинное, чистое, ма­хровое... (полотенце). «Кто что делает?» (для активизации глаголов): повар... (варит, печет, жарит); ветер... (воет, срывает листья, пыль подни­мает, парус надувает). «Кто это делает?» (подбор существительных): метет улицу... (дворник), водит поезда... (машинист), лечит людей... (врач). «Чем это делают?» (подбор существительных): рисуют... (ка­рандашом, мелком, углем, фломастером, кисточкой).  «Что может быть хмурым?» (свежим, зеленым, металличес­ким и т.д.): хмурым... (небо, лицо, утро, день, погода).  «Назови части целого»: дерево... (ствол, ветки, корень лис­тья); обедать... (наливать, накладывать, отламывать, есть, пить) и т.п. «Дай три названия и больше»: стол... (мебель — вещь); кле­вер... (трава — растение); каша... (блюдо—пища—питание).  «Добавь пропущенное слово»: Пришел почтальон, он принес... Дворник взял метлу, он будет...</vt:lpstr>
      <vt:lpstr>Хотя обогащение словаря происходит главным образом при непосредственном восприятии окружающего, однако словар­ную работу нельзя считать на этом законченной. Очень важна собственно языковая работа над словом. Специалистами пред­лагается целая система упражнений, направленная на: •  подбор антонимов и синонимов к заданному слову; •  отыскивание антонимов в рассказах, пословицах, пого­ворках: «Готовь сани летом, а телегу зимой», «Труд кормит, а лень портит»; •  договаривание предложения с антонимами: летом жарко, а зимой...; •  составление предложений со словами синонимического ря­да (струится, журчит, льется), парой антонимов (умный—глу­пый, весело—скучно); •  объяснение и сравнение значений многозначных слов в контексте: ушко зайчика — ушко иголки; •  подбор близких по смыслу слов к каждому значению мно­гозначного слова: острый перец — горький, жгучий; острая иголка — остроконечная; •  рисование на тему многозначного слова; •  нахождение многозначных слов в пословицах, поговор­ках, загадках, литературных произведениях; •  придумывание рассказов и сказок на тему многозначного слова. 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Расширение словарного запаса ребенка дошкольного возраста</dc:title>
  <dc:creator>Детский сад 224</dc:creator>
  <cp:lastModifiedBy>Детский сад 224</cp:lastModifiedBy>
  <cp:revision>2</cp:revision>
  <dcterms:created xsi:type="dcterms:W3CDTF">2021-12-23T06:02:17Z</dcterms:created>
  <dcterms:modified xsi:type="dcterms:W3CDTF">2021-12-23T06:13:18Z</dcterms:modified>
</cp:coreProperties>
</file>