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D165-BCFB-4639-B1E4-D6096CE3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68911-C30F-48C0-AF04-0C403EE9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8BAC9-C6A2-48BB-BC6F-581E1091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3BB75-8B53-41D0-9A26-A07F34C0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A70AC-37E5-4EF7-8FAD-6C28003F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5FD0B-A850-482E-81E5-0F287F65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819C0-1A7F-4114-BE18-B1A635230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4E904-D426-4A36-B02D-15D71C85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59413-4215-47C5-B58B-D1971E53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9E06B-2BF5-433F-B39A-07822E78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6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0927EA-DA03-46F4-A0D4-65BC549ED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E1E1B1-3458-482C-B38A-1FA9DB318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36416-B0C0-422F-A376-C73F2734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4A5CA-B3BA-4B04-8213-A6B8E9D4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2FED8-770D-4C51-A9DE-B356B0BD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2FAAB-F12D-46D4-98C5-864BB317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004E7-A318-401A-B09A-BFC08F99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6DEDA-56D2-4883-8EB6-965D01C0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96186-06CC-4075-86BF-75AE7751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07577-0010-4E3E-B782-DD02A4ED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5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211A9-4E08-4B16-9733-6DCDE7DE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04495-1136-4EC0-8637-CA0CA0C8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0FEE0-6E2E-4870-A8A3-ACCD17D9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8808D-7CA2-4FCA-88A0-B9B82B6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87F5F-33FA-4B76-8B60-E4E7AF68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7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1580E-DEA7-4CDA-AE48-83DE67C6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9322D-6380-4175-8A29-D0D14875B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E97555-D702-479E-989F-B3A2C3D3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DAF22-2A0A-43FB-9CA4-EEB1B1FB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7FB5E-5356-45CE-B619-8587D554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08B2B-0EE8-4BB5-BF6A-D6E8DC3E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23DBB-E65C-495D-9908-1D3FDA4C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6A45F-5A8B-4E9F-8267-45263511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F6A396-06FF-40F6-B070-C1D5A4C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22A7BC-21C8-4AC1-ACE8-5EAA2FD3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67B12E-C4F3-4E92-B65C-B8CE7980B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4F43F6-FE12-41FB-8E9B-20AC822B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4B01B-A678-4C32-BA02-10D7BABD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8B2256-267F-46E5-80AB-3544E75E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8A84-868E-4E4D-BA43-275F84D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40814B-93B9-4B24-93E0-F3588B27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34A044-915C-4466-B6E1-EB8A6295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8F63CC-C26B-4289-A2E3-EF749F18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9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B0C1AC-6E14-48E0-98AB-A9A20A16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2C262-9CFE-4537-A910-5BE6C5C2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21E82C-EE22-4BBC-B65E-FC003D3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3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3643F-FB4D-4405-9A6E-345C01AB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A3068-AFE8-4EBA-B35B-5E60D7B1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B9DF3-48F6-4BE7-B778-D3FA7BAB1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034FB-D39A-4E2D-8C5E-AAF8D39A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FE350-FFED-496B-9887-3B0F63A8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BEC4AB-0148-458B-9CF0-5D94425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AE7A3-790B-40FB-A0C4-A724764C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613C6F-346D-4F41-B2F3-146F2B3E7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9520C4-7076-4A0C-AA12-4A4A411F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9C697-6595-4597-961A-5C54F0E6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0B0C6-0501-479B-B46B-A42F9C97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85A7B8-DB59-49BF-A58E-79FAED62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DB1C1-A116-4534-B6C9-1D0FC7B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B7A8E-E596-4D6E-8CBC-3042E1AF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9AADF-168A-4B70-98DE-9D6CC2EF1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A425-AFBC-433D-8F30-F947C6A61B6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D8C51-DFDB-47E5-8456-B537716DE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97F98-106A-4263-A862-F34BD624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A018-7818-4AF1-B5EF-6FBF8A486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2A13BC-08DF-49CF-AD82-0AE18319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891C1-D61F-4F99-A871-6F309408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9800" b="1" dirty="0">
                <a:solidFill>
                  <a:srgbClr val="C00000"/>
                </a:solidFill>
              </a:rPr>
            </a:br>
            <a:br>
              <a:rPr lang="ru-RU" sz="9800" b="1" dirty="0">
                <a:solidFill>
                  <a:srgbClr val="C00000"/>
                </a:solidFill>
              </a:rPr>
            </a:br>
            <a:br>
              <a:rPr lang="ru-RU" sz="98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23B9E-4ED1-476A-A2F8-5FE651CA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326" y="1357745"/>
            <a:ext cx="9351819" cy="3408219"/>
          </a:xfrm>
          <a:solidFill>
            <a:srgbClr val="00B0F0"/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ru-RU" sz="9600" dirty="0">
              <a:solidFill>
                <a:srgbClr val="C00000"/>
              </a:solidFill>
            </a:endParaRPr>
          </a:p>
          <a:p>
            <a:pPr algn="ctr"/>
            <a:r>
              <a:rPr lang="ru-RU" sz="20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СИЛЬНА</a:t>
            </a:r>
            <a:br>
              <a:rPr lang="ru-RU" sz="20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6CF01A-59EC-4F04-909A-CC455D37F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46719-C936-420A-845E-2816623A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Десантник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3CB318-FC06-4657-B528-D589934B6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0" t="11692" r="-26645" b="7099"/>
          <a:stretch/>
        </p:blipFill>
        <p:spPr>
          <a:xfrm>
            <a:off x="4765964" y="886692"/>
            <a:ext cx="7426036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7DCBA5-2F2E-4E57-8803-7AAE364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6750-D4E9-4227-B50E-62C8BFD6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472" y="1731818"/>
            <a:ext cx="7661563" cy="404552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Заменит робота-машину —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Сам обезвредит бомбу, мину.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Совсем не должен ошибаться,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Чтобы в живых потом остаться.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5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705C1C-3519-4D9A-AEC5-96D6416D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28B7D-03DF-48C5-AA3B-381946C0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65125"/>
            <a:ext cx="10661073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Сапёр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A4565-E782-4D73-A742-26D4D8326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790574"/>
            <a:ext cx="487160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1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28C175-8F54-4733-A54A-75A3573F8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52E07-60E5-4D35-8C1D-C19475DC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2" y="1316183"/>
            <a:ext cx="7841672" cy="4253344"/>
          </a:xfrm>
          <a:solidFill>
            <a:srgbClr val="00B0F0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Я на «тракторе» служу,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Только так, я вам скажу: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«Ведь прежде чем пахать мне пашню,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Я разверну сначала башню».</a:t>
            </a:r>
          </a:p>
        </p:txBody>
      </p:sp>
    </p:spTree>
    <p:extLst>
      <p:ext uri="{BB962C8B-B14F-4D97-AF65-F5344CB8AC3E}">
        <p14:creationId xmlns:p14="http://schemas.microsoft.com/office/powerpoint/2010/main" val="27047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6B61F2-FA85-4C65-9F26-2DB81D0E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902E1-BB1E-4774-B20B-7CC5355A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Танкист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FA3F54-3B46-4DD8-B2F8-095AA3401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5324"/>
          <a:stretch/>
        </p:blipFill>
        <p:spPr>
          <a:xfrm>
            <a:off x="6679409" y="365125"/>
            <a:ext cx="4674391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AD885E-86E7-455F-A7C1-76A27F692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35F1A-A136-4ED0-9DCA-5B033C7B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673" y="1870363"/>
            <a:ext cx="6830291" cy="3214255"/>
          </a:xfrm>
          <a:solidFill>
            <a:srgbClr val="00B0F0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Самолёт стоит на взлёте,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Я готов уж быть в полёте.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Жду заветный тот приказ,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Защищать, чтоб с неба вас!</a:t>
            </a:r>
          </a:p>
        </p:txBody>
      </p:sp>
    </p:spTree>
    <p:extLst>
      <p:ext uri="{BB962C8B-B14F-4D97-AF65-F5344CB8AC3E}">
        <p14:creationId xmlns:p14="http://schemas.microsoft.com/office/powerpoint/2010/main" val="152336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1398AA-0EA1-4E71-BF70-5CE46C77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FAE27-47DF-430B-A462-0965EA75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5" y="1122363"/>
            <a:ext cx="9892145" cy="87947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E5F91-424A-4A31-A734-EC53F6FF2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1D2C5-7488-4705-B1A3-1879E553D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14706"/>
          <a:stretch/>
        </p:blipFill>
        <p:spPr>
          <a:xfrm>
            <a:off x="6927274" y="1122363"/>
            <a:ext cx="4156364" cy="55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2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CC6E3E-B036-4A1C-B312-E57EE561D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804B-6E10-4FFC-8640-F20F567A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DE099D-7299-45F8-8D73-1CC01059B4C9}"/>
              </a:ext>
            </a:extLst>
          </p:cNvPr>
          <p:cNvSpPr/>
          <p:nvPr/>
        </p:nvSpPr>
        <p:spPr>
          <a:xfrm>
            <a:off x="2784764" y="2521527"/>
            <a:ext cx="5888182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ребята, на границе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землю стережет,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работать и учиться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спокойно наш народ?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4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92448-85AF-411D-A5C6-774B3664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3F98C-6200-4E03-92F5-A157A65D0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1"/>
            <a:ext cx="4668982" cy="1143000"/>
          </a:xfrm>
        </p:spPr>
        <p:txBody>
          <a:bodyPr>
            <a:normAutofit/>
          </a:bodyPr>
          <a:lstStyle/>
          <a:p>
            <a:pPr algn="l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DC5048-FE11-41A0-9E3A-481BE51EB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FC0D6-D2AE-4A1A-AF3F-061E7C43B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r="42576" b="12323"/>
          <a:stretch/>
        </p:blipFill>
        <p:spPr>
          <a:xfrm>
            <a:off x="5534891" y="734146"/>
            <a:ext cx="4946073" cy="57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C34CF-D2B6-411B-862C-7A8FA888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7FEA-A584-4EB1-BD54-FF68D4AB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C0F3DA-5028-4C6E-8F04-8C116ED45E64}"/>
              </a:ext>
            </a:extLst>
          </p:cNvPr>
          <p:cNvSpPr/>
          <p:nvPr/>
        </p:nvSpPr>
        <p:spPr>
          <a:xfrm>
            <a:off x="2202873" y="2828836"/>
            <a:ext cx="7619999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бой — с целехонькою пушкой,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Наилучшею подружкой.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точный глазомер,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верный был прицел.</a:t>
            </a:r>
          </a:p>
        </p:txBody>
      </p:sp>
    </p:spTree>
    <p:extLst>
      <p:ext uri="{BB962C8B-B14F-4D97-AF65-F5344CB8AC3E}">
        <p14:creationId xmlns:p14="http://schemas.microsoft.com/office/powerpoint/2010/main" val="54837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0C56B4-B0BE-4A6F-A16B-172D3AA84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1A48D-8640-463E-BA7F-F7F2007D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8" y="1399309"/>
            <a:ext cx="10106891" cy="3075709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Мы на страже земли славной нашей,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Городов, деревень сёл и пашен.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Мы в бою себя не пощадим,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Край родной в обиду не дадим!</a:t>
            </a:r>
          </a:p>
        </p:txBody>
      </p:sp>
    </p:spTree>
    <p:extLst>
      <p:ext uri="{BB962C8B-B14F-4D97-AF65-F5344CB8AC3E}">
        <p14:creationId xmlns:p14="http://schemas.microsoft.com/office/powerpoint/2010/main" val="6898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C34CF-D2B6-411B-862C-7A8FA888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7FEA-A584-4EB1-BD54-FF68D4AB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B532B-68DB-4ECE-B791-938297AC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1537855"/>
            <a:ext cx="7876309" cy="47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C34CF-D2B6-411B-862C-7A8FA888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7FEA-A584-4EB1-BD54-FF68D4AB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C07480-63B3-4E59-B705-3C02E9CEAF34}"/>
              </a:ext>
            </a:extLst>
          </p:cNvPr>
          <p:cNvSpPr/>
          <p:nvPr/>
        </p:nvSpPr>
        <p:spPr>
          <a:xfrm>
            <a:off x="2189018" y="1371600"/>
            <a:ext cx="6650182" cy="34163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достоин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и отважный воин: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в тыл врага пробраться,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Незамеченным остаться,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запомнить, разузнать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штабе рассказать.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123884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C34CF-D2B6-411B-862C-7A8FA888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7FEA-A584-4EB1-BD54-FF68D4AB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6AFF3-6B39-4387-989E-77B98C94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3" y="1072817"/>
            <a:ext cx="6974032" cy="55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64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6461D-8BCF-471B-9643-9DCA4B3CE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D288F-1DDB-4CD4-AC0B-C20D14CDD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F0E70-EBDE-4082-A6EE-9996D67C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45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D98BC3-D728-402B-8CE0-65525F2A9E56}"/>
              </a:ext>
            </a:extLst>
          </p:cNvPr>
          <p:cNvSpPr/>
          <p:nvPr/>
        </p:nvSpPr>
        <p:spPr>
          <a:xfrm>
            <a:off x="3048000" y="1454727"/>
            <a:ext cx="6719455" cy="34778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фронте, и в тылу</a:t>
            </a:r>
          </a:p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ведут борьбу:</a:t>
            </a:r>
          </a:p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раненым спасают,</a:t>
            </a:r>
          </a:p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строй вернуться помогают.</a:t>
            </a:r>
          </a:p>
        </p:txBody>
      </p:sp>
    </p:spTree>
    <p:extLst>
      <p:ext uri="{BB962C8B-B14F-4D97-AF65-F5344CB8AC3E}">
        <p14:creationId xmlns:p14="http://schemas.microsoft.com/office/powerpoint/2010/main" val="3658600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2273F-6928-4DF1-A60A-F525A53A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E9744-F4A0-4508-BAC3-5ED355E64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3" y="263236"/>
            <a:ext cx="10293927" cy="83127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врач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67DB8-C777-4014-B446-36BFADCF3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7E542-F40E-4D2F-9E5D-B38A7194E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3" y="937636"/>
            <a:ext cx="69151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4A7F8-56CB-4299-B437-9214B6CF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67AC0-8A0A-417B-802F-FE28E44F4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891" y="2535381"/>
            <a:ext cx="8811491" cy="974581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Поздравляю с 23 февраля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EB21CD-1BFC-4792-8B2D-4A48F8432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9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D2B99E-C6B2-45FE-8ED3-BF174A0B0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1A6A2-C4C2-4767-9FE5-D8C71A49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29460D-13CA-4C75-B938-2AC2E45E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263236"/>
            <a:ext cx="9615053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3C76A1-42BE-4A06-900B-4DAA338D5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54FB-FDBD-4572-A6F9-1CC67CD4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527"/>
            <a:ext cx="10515600" cy="228599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solidFill>
                  <a:srgbClr val="C00000"/>
                </a:solidFill>
              </a:rPr>
              <a:t>Загадки про военные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04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DD7F33-B3DA-43D8-A5F2-20B9B730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7FD09-2360-4644-8B80-9BDAC8D3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3" y="1607128"/>
            <a:ext cx="8485909" cy="3643744"/>
          </a:xfrm>
          <a:solidFill>
            <a:srgbClr val="00B0F0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 эту пятницу опять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папой в тир идём стрелять,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Чтоб до Армии я смог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Стать, как «Ворошиловский …»!</a:t>
            </a:r>
          </a:p>
        </p:txBody>
      </p:sp>
    </p:spTree>
    <p:extLst>
      <p:ext uri="{BB962C8B-B14F-4D97-AF65-F5344CB8AC3E}">
        <p14:creationId xmlns:p14="http://schemas.microsoft.com/office/powerpoint/2010/main" val="8876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84AE94-600C-4E5C-A63D-6BBBA845C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5F68C-8AC8-40FF-8FE4-75C93FF6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Стрелок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9DAFAA-1DC2-4BC8-8B9C-8504D1A4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3" y="1191491"/>
            <a:ext cx="83681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82738F-49C9-4C89-9DB7-58306ABBE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10537-52AF-43BC-930A-B30A56BF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46" y="1856508"/>
            <a:ext cx="8084127" cy="3629890"/>
          </a:xfrm>
          <a:solidFill>
            <a:srgbClr val="00B0F0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Полосатая рубашка,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Вьются ленты за фуражкой.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Он готов с волною спорить,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Ведь его стихия — море.</a:t>
            </a:r>
          </a:p>
        </p:txBody>
      </p:sp>
    </p:spTree>
    <p:extLst>
      <p:ext uri="{BB962C8B-B14F-4D97-AF65-F5344CB8AC3E}">
        <p14:creationId xmlns:p14="http://schemas.microsoft.com/office/powerpoint/2010/main" val="170639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05EF4F-0F39-429D-A3E0-7EC7E0CF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50FFD-1EEB-4577-8EB0-5A56485B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Моряк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FF741-387B-4EA3-BDBB-99133F3F0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1818" r="26270"/>
          <a:stretch/>
        </p:blipFill>
        <p:spPr>
          <a:xfrm>
            <a:off x="6317673" y="182562"/>
            <a:ext cx="331123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C34CE5-CF59-4F0B-BABD-1B79D42B1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81ED4-AE9A-46D5-944C-0CF9EA80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18" y="1801091"/>
            <a:ext cx="7232073" cy="405938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Крепкий прочный парашют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 спиной его раскрылся,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за несколько минут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Он на землю опустился.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Он пройдет и лес, и брод,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Но противника найдет</a:t>
            </a:r>
          </a:p>
        </p:txBody>
      </p:sp>
    </p:spTree>
    <p:extLst>
      <p:ext uri="{BB962C8B-B14F-4D97-AF65-F5344CB8AC3E}">
        <p14:creationId xmlns:p14="http://schemas.microsoft.com/office/powerpoint/2010/main" val="269134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304</Words>
  <Application>Microsoft Office PowerPoint</Application>
  <PresentationFormat>Широкоэкранный</PresentationFormat>
  <Paragraphs>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 </vt:lpstr>
      <vt:lpstr>Мы на страже земли славной нашей, Городов, деревень сёл и пашен. Мы в бою себя не пощадим, Край родной в обиду не дадим!</vt:lpstr>
      <vt:lpstr>Презентация PowerPoint</vt:lpstr>
      <vt:lpstr>Загадки про военные профессии</vt:lpstr>
      <vt:lpstr>В эту пятницу опять С папой в тир идём стрелять, Чтоб до Армии я смог Стать, как «Ворошиловский …»!</vt:lpstr>
      <vt:lpstr>Стрелок</vt:lpstr>
      <vt:lpstr>Полосатая рубашка, Вьются ленты за фуражкой. Он готов с волною спорить, Ведь его стихия — море.</vt:lpstr>
      <vt:lpstr>Моряк</vt:lpstr>
      <vt:lpstr>Крепкий прочный парашют За спиной его раскрылся, И за несколько минут Он на землю опустился. Он пройдет и лес, и брод, Но противника найдет</vt:lpstr>
      <vt:lpstr>Десантник</vt:lpstr>
      <vt:lpstr>Заменит робота-машину — Сам обезвредит бомбу, мину. Совсем не должен ошибаться, Чтобы в живых потом остаться. </vt:lpstr>
      <vt:lpstr>Сапёр</vt:lpstr>
      <vt:lpstr>Я на «тракторе» служу, Только так, я вам скажу: «Ведь прежде чем пахать мне пашню, Я разверну сначала башню».</vt:lpstr>
      <vt:lpstr>Танкист</vt:lpstr>
      <vt:lpstr>Самолёт стоит на взлёте, Я готов уж быть в полёте. Жду заветный тот приказ, Защищать, чтоб с неба вас!</vt:lpstr>
      <vt:lpstr>Лётчик</vt:lpstr>
      <vt:lpstr>Презентация PowerPoint</vt:lpstr>
      <vt:lpstr>Пограничник</vt:lpstr>
      <vt:lpstr>Презентация PowerPoint</vt:lpstr>
      <vt:lpstr>Артиллерист</vt:lpstr>
      <vt:lpstr>Презентация PowerPoint</vt:lpstr>
      <vt:lpstr>Разведчик</vt:lpstr>
      <vt:lpstr>Презентация PowerPoint</vt:lpstr>
      <vt:lpstr>Военный врач</vt:lpstr>
      <vt:lpstr>Поздравляю с 23 февраля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estet</dc:creator>
  <cp:lastModifiedBy>estet</cp:lastModifiedBy>
  <cp:revision>12</cp:revision>
  <dcterms:created xsi:type="dcterms:W3CDTF">2022-02-15T12:07:05Z</dcterms:created>
  <dcterms:modified xsi:type="dcterms:W3CDTF">2022-02-16T11:18:07Z</dcterms:modified>
</cp:coreProperties>
</file>