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1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9AC-E9B2-4485-8336-A4B738C1E6B4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6E8D-6362-4662-993D-B7C446C6B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891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9AC-E9B2-4485-8336-A4B738C1E6B4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6E8D-6362-4662-993D-B7C446C6B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33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9AC-E9B2-4485-8336-A4B738C1E6B4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6E8D-6362-4662-993D-B7C446C6B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48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9AC-E9B2-4485-8336-A4B738C1E6B4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6E8D-6362-4662-993D-B7C446C6B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64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9AC-E9B2-4485-8336-A4B738C1E6B4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6E8D-6362-4662-993D-B7C446C6B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84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9AC-E9B2-4485-8336-A4B738C1E6B4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6E8D-6362-4662-993D-B7C446C6B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64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9AC-E9B2-4485-8336-A4B738C1E6B4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6E8D-6362-4662-993D-B7C446C6B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53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9AC-E9B2-4485-8336-A4B738C1E6B4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6E8D-6362-4662-993D-B7C446C6B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56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9AC-E9B2-4485-8336-A4B738C1E6B4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6E8D-6362-4662-993D-B7C446C6B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04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9AC-E9B2-4485-8336-A4B738C1E6B4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6E8D-6362-4662-993D-B7C446C6B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65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9AC-E9B2-4485-8336-A4B738C1E6B4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6E8D-6362-4662-993D-B7C446C6B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60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109AC-E9B2-4485-8336-A4B738C1E6B4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56E8D-6362-4662-993D-B7C446C6B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08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41" y="593124"/>
            <a:ext cx="11162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1. Человек без Родины, что соловей без песни.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941" y="1375719"/>
            <a:ext cx="11162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2. На родной стороне и камешек знаком.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843" y="2265406"/>
            <a:ext cx="11162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3. Нет в мире лучше родного каря.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2639" y="3542270"/>
            <a:ext cx="4654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Родина</a:t>
            </a:r>
            <a:endParaRPr lang="ru-RU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4942" y="3542270"/>
            <a:ext cx="4654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родина</a:t>
            </a:r>
            <a:endParaRPr lang="ru-RU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51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то Елена Анос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48" y="-13569"/>
            <a:ext cx="10313773" cy="687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5719" y="313038"/>
            <a:ext cx="289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ОЗЕРО БАЙКАЛ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37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то: Екатерина Елизар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76" y="0"/>
            <a:ext cx="10304591" cy="686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4703" y="543697"/>
            <a:ext cx="443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ЛАСТОЧКИНО ГНЕЗДО. РЕСПУБЛИКА КРЫМ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28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то: Дмитрий Дубовц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8" y="-1"/>
            <a:ext cx="10372382" cy="687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0941" y="5684108"/>
            <a:ext cx="393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АГУРСКИЕ ВОДОПАДЫ. ГОРОД СОЧИ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8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Красивые места России. Петерго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69" y="0"/>
            <a:ext cx="106762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6595" y="543697"/>
            <a:ext cx="543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ПЕТЕРГОФ. ГОРОД САНКТ-ПЕТЕРБУРГ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1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расивые места России. Ленские столб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41" y="0"/>
            <a:ext cx="101984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0076" y="543697"/>
            <a:ext cx="372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ЛЕНСКИЕ СТОЛБЫ. ЯКУТИЯ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90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avatars.mds.yandex.net/get-zen_doc/108343/pub_5bc4382ce9c19900aad6f3eb_5bc4521535b68100aa416334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62" y="172995"/>
            <a:ext cx="11430000" cy="65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75438" y="560173"/>
            <a:ext cx="356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АЛТАЙ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4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zen_doc/29485/pub_5bc4382ce9c19900aad6f3eb_5bc459773887bf00ac525d1e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86" y="306859"/>
            <a:ext cx="114300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7946" y="5321643"/>
            <a:ext cx="506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КУНГУРСКАЯ ПЕЩЕРА. ПЕРМСКИЙ КРАЙ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18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vperedgazeta.ru/files/Image/02052017074804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80" y="650789"/>
            <a:ext cx="10313289" cy="51568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4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57</Words>
  <Application>Microsoft Office PowerPoint</Application>
  <PresentationFormat>Широкоэкранный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3</cp:revision>
  <dcterms:created xsi:type="dcterms:W3CDTF">2020-01-21T13:28:14Z</dcterms:created>
  <dcterms:modified xsi:type="dcterms:W3CDTF">2020-01-21T13:40:06Z</dcterms:modified>
</cp:coreProperties>
</file>