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5" r:id="rId2"/>
    <p:sldId id="264" r:id="rId3"/>
    <p:sldId id="274" r:id="rId4"/>
    <p:sldId id="270" r:id="rId5"/>
    <p:sldId id="273" r:id="rId6"/>
    <p:sldId id="272" r:id="rId7"/>
    <p:sldId id="271" r:id="rId8"/>
    <p:sldId id="275" r:id="rId9"/>
    <p:sldId id="276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 rot="10800000" flipV="1">
            <a:off x="5652120" y="6021288"/>
            <a:ext cx="3411488" cy="3600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Подготовила: педагог ДО Вовк М.М. 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rgbClr val="002060"/>
                </a:solidFill>
              </a:rPr>
              <a:t>Детям </a:t>
            </a:r>
            <a:r>
              <a:rPr lang="ru-RU" sz="3100" dirty="0">
                <a:solidFill>
                  <a:srgbClr val="002060"/>
                </a:solidFill>
              </a:rPr>
              <a:t>о </a:t>
            </a:r>
            <a:r>
              <a:rPr lang="ru-RU" sz="3100" dirty="0" smtClean="0">
                <a:solidFill>
                  <a:srgbClr val="002060"/>
                </a:solidFill>
              </a:rPr>
              <a:t>балете</a:t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Какая </a:t>
            </a:r>
            <a:r>
              <a:rPr lang="ru-RU" dirty="0">
                <a:solidFill>
                  <a:srgbClr val="002060"/>
                </a:solidFill>
              </a:rPr>
              <a:t>же девочка не мечтает стать балериной! 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92792"/>
            <a:ext cx="352425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548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11560" y="188640"/>
            <a:ext cx="7272808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Встать на носочки балерине помогают  специальные матерчатые  туфельки, которые называются пуанты. Пуанты </a:t>
            </a:r>
            <a:r>
              <a:rPr lang="ru-RU" b="1" dirty="0">
                <a:solidFill>
                  <a:srgbClr val="002060"/>
                </a:solidFill>
              </a:rPr>
              <a:t>– это женские балетные </a:t>
            </a:r>
            <a:r>
              <a:rPr lang="ru-RU" b="1" dirty="0" smtClean="0">
                <a:solidFill>
                  <a:srgbClr val="002060"/>
                </a:solidFill>
              </a:rPr>
              <a:t>туфли , у которых  ленты перехватывают ногу у щиколотки.  </a:t>
            </a:r>
            <a:r>
              <a:rPr lang="ru-RU" b="1" dirty="0">
                <a:solidFill>
                  <a:srgbClr val="002060"/>
                </a:solidFill>
              </a:rPr>
              <a:t>Они позволяют принять балерине положение с точкой опоры на кончике пальцев вытянутой стопы одной или обеих ног. Сами пуанты мягкие, а их носок очень крепкий, позволяющий танцевать на пальца</a:t>
            </a:r>
            <a:r>
              <a:rPr lang="ru-RU" dirty="0">
                <a:solidFill>
                  <a:srgbClr val="002060"/>
                </a:solidFill>
              </a:rPr>
              <a:t>х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b="1" dirty="0" smtClean="0">
                <a:solidFill>
                  <a:srgbClr val="002060"/>
                </a:solidFill>
              </a:rPr>
              <a:t>Без определенной  тренировки стоять на пуантах очень неудобно. Маленькие танцовщики  тренируются в балетках или чешках, прежде чем им позволят надеть пуанты.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56080"/>
            <a:ext cx="336612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911392"/>
            <a:ext cx="1715344" cy="171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12064"/>
            <a:ext cx="12961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64" y="5104320"/>
            <a:ext cx="1514384" cy="151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318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7992888" cy="187220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Перед представлением  все артисты балета гримируются  - наносят на лицо специальную краску – театральный грим, чтобы лицо было более яркое, выразительное, а также  для придания  образу черт персонажа  надевают маски.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3059832" cy="375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912" y="2492896"/>
            <a:ext cx="2891428" cy="375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787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7285424" cy="2592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Над балетом работает целый коллектив.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Сценарист пишет либретто ( краткое  содержание </a:t>
            </a:r>
            <a:r>
              <a:rPr lang="ru-RU" sz="2000" b="1" dirty="0">
                <a:solidFill>
                  <a:srgbClr val="002060"/>
                </a:solidFill>
              </a:rPr>
              <a:t>сюжета </a:t>
            </a:r>
            <a:r>
              <a:rPr lang="ru-RU" sz="2000" b="1" dirty="0" smtClean="0">
                <a:solidFill>
                  <a:srgbClr val="002060"/>
                </a:solidFill>
              </a:rPr>
              <a:t>спектакля).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</a:rPr>
              <a:t>Композитор пишет музыку.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Музыка </a:t>
            </a:r>
            <a:r>
              <a:rPr lang="ru-RU" sz="2000" b="1" dirty="0">
                <a:solidFill>
                  <a:srgbClr val="002060"/>
                </a:solidFill>
              </a:rPr>
              <a:t>неотъемлемая часть балета, которую исполняет симфонический оркестр.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</a:rPr>
              <a:t>А руководит им дирижер.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21" y="3068960"/>
            <a:ext cx="468981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16288"/>
            <a:ext cx="3122712" cy="208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768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827584" y="476672"/>
            <a:ext cx="6853376" cy="1080120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Над спектаклем также работает хореограф – тот, кто придумывает танцевальные движения.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3748126" cy="27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34" y="1340768"/>
            <a:ext cx="3960440" cy="28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09120"/>
            <a:ext cx="2143932" cy="214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237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83568" y="548680"/>
            <a:ext cx="7488832" cy="16561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Русский </a:t>
            </a:r>
            <a:r>
              <a:rPr lang="ru-RU" sz="2000" b="1" dirty="0">
                <a:solidFill>
                  <a:srgbClr val="002060"/>
                </a:solidFill>
              </a:rPr>
              <a:t>балет не был бы известен во всем мире, если бы не композитор П.И. Чайковский. Именно ему принадлежит музыка, ставшая основой классических балетов «Щелкунчик», «Лебединое озеро», «Спящая красавица» и других. Именно эти балеты Чайковского входят в пятёрку самых известных и популярных балетов мира.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2649654" cy="330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30978"/>
            <a:ext cx="2592288" cy="172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830646"/>
            <a:ext cx="2736304" cy="182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91022"/>
            <a:ext cx="33020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022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83568" y="476672"/>
            <a:ext cx="7488832" cy="100811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Современный балет – это смесь классического, народных и национальных танцев, гимнастики, пантомимы и порой даже </a:t>
            </a:r>
            <a:r>
              <a:rPr lang="ru-RU" b="1" dirty="0" smtClean="0">
                <a:solidFill>
                  <a:srgbClr val="002060"/>
                </a:solidFill>
              </a:rPr>
              <a:t>акробатики.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100" name="Picture 4" descr="http://vrn-uk.ru/wp-content/uploads/2018/04/%D0%92%D0%B5%D1%87%D0%B5%D1%80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39679"/>
            <a:ext cx="2383692" cy="183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1873473"/>
            <a:ext cx="3403436" cy="229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69160"/>
            <a:ext cx="2700300" cy="180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250" y="1783249"/>
            <a:ext cx="1656184" cy="248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54"/>
            <a:ext cx="2112169" cy="208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39679"/>
            <a:ext cx="2617018" cy="192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591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539552" y="620688"/>
            <a:ext cx="7704856" cy="100811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Балет перестал быть просто видом танца, а стал настоящим искусством, понятным зрителю.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331939" cy="4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479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5976664" cy="424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9848" y="548680"/>
            <a:ext cx="6166448" cy="64807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Спасибо за внимание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3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4800" y="332657"/>
            <a:ext cx="8686800" cy="23042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Балет – это спектакль, в котором артисты не разговаривают, а только танцуют. Все свои слова  они передают с помощью </a:t>
            </a:r>
            <a:r>
              <a:rPr lang="ru-RU" sz="2400" b="1" dirty="0" smtClean="0">
                <a:solidFill>
                  <a:srgbClr val="002060"/>
                </a:solidFill>
              </a:rPr>
              <a:t>движений. </a:t>
            </a:r>
            <a:r>
              <a:rPr lang="ru-RU" sz="2400" b="1" dirty="0">
                <a:solidFill>
                  <a:srgbClr val="002060"/>
                </a:solidFill>
              </a:rPr>
              <a:t>Вслушиваясь в музыку, танцоры движением 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выражают свое настроение: грусть или радость, печаль или восторг, взволнованность или </a:t>
            </a:r>
            <a:r>
              <a:rPr lang="ru-RU" sz="2400" b="1" dirty="0" smtClean="0">
                <a:solidFill>
                  <a:srgbClr val="002060"/>
                </a:solidFill>
              </a:rPr>
              <a:t>спокойствие, переживание, просьбы…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2936"/>
            <a:ext cx="555907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108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4800" y="1196753"/>
            <a:ext cx="8686800" cy="576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Женские роли в балете исполняют – балерины.  Мужские роли исполняют – танцоры.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</a:rPr>
              <a:t>Артистов балета называют балеринами и танцорами.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2377530" cy="400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s://i.pinimg.com/736x/d7/60/7e/d7607e9a4b44da7bf91dfef0e6cb0c9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2376264" cy="392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267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4800" y="404665"/>
            <a:ext cx="8686800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Родиной балета является Италия. Особенно модным этот вид искусства стал во Франции, где расцвёл как пышное торжественное зрелище — придворный балет, с тех пор все термины балета на французском языке. </a:t>
            </a:r>
            <a:r>
              <a:rPr lang="ru-RU" b="1" dirty="0" smtClean="0">
                <a:solidFill>
                  <a:srgbClr val="002060"/>
                </a:solidFill>
              </a:rPr>
              <a:t>Давно</a:t>
            </a:r>
            <a:r>
              <a:rPr lang="ru-RU" b="1" dirty="0">
                <a:solidFill>
                  <a:srgbClr val="002060"/>
                </a:solidFill>
              </a:rPr>
              <a:t>, когда было принято носить длинное роскошное платье, усыпанное драгоценностями, когда модно было одевать на голову парики, балерины и танцоры одевались также и танцевали именно в таких нарядах. Длинные платья сковывали движения, мешали исполнять прыжки, вращения.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20780"/>
            <a:ext cx="2160240" cy="3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s://i.pinimg.com/736x/64/e3/df/64e3df0d664132dfce3b9192a8f0178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20780"/>
            <a:ext cx="2664296" cy="347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avatars.mds.yandex.net/get-pdb/1569924/02ab73bc-811a-49b1-8cd3-b3abf60365db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80928"/>
            <a:ext cx="223224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243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899592" y="476672"/>
            <a:ext cx="7056784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Поэтому позже танцовщицы укоротили свои юбки, теперь они носили пачки –шопенки - длинные пышные юбки из легкого </a:t>
            </a:r>
            <a:r>
              <a:rPr lang="ru-RU" b="1" dirty="0" smtClean="0">
                <a:solidFill>
                  <a:srgbClr val="002060"/>
                </a:solidFill>
              </a:rPr>
              <a:t>тюля.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45024"/>
            <a:ext cx="2232248" cy="297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48880"/>
            <a:ext cx="2242939" cy="336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23224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015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4800" y="476673"/>
            <a:ext cx="8686800" cy="151216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Прошло то время, сменились наряды, у балерин теперь другие взгляды. Балерины укоротили свое платье и сегодня это платье называется – </a:t>
            </a:r>
            <a:r>
              <a:rPr lang="ru-RU" b="1" dirty="0" smtClean="0">
                <a:solidFill>
                  <a:srgbClr val="002060"/>
                </a:solidFill>
              </a:rPr>
              <a:t>пачка.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08920"/>
            <a:ext cx="1872208" cy="294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2001217" cy="294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12554"/>
            <a:ext cx="2016224" cy="294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831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548680"/>
            <a:ext cx="7285424" cy="136815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Совсем юные танцовщики , которые делают первые  шаги и учатся овладевать движениями, занимаются в эластичных купальниках, они дают необходимую свободу движений.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362279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3959721" cy="286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058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539552" y="476672"/>
            <a:ext cx="7776864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Каждый день балерина начинают с того, что она делает специальные упражнения, стоя у «балетного станка» - прочной деревянной  перекладины, прикреплённой рядом с огромным зеркалом.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24944"/>
            <a:ext cx="4572000" cy="333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643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707904" y="692695"/>
            <a:ext cx="5040560" cy="2892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После этого балерина повторяет различные движения на середине зала – они называются  </a:t>
            </a:r>
            <a:r>
              <a:rPr lang="ru-RU" sz="2800" b="1" i="0" dirty="0" smtClean="0">
                <a:solidFill>
                  <a:srgbClr val="002060"/>
                </a:solidFill>
              </a:rPr>
              <a:t>па.</a:t>
            </a:r>
            <a:r>
              <a:rPr lang="ru-RU" sz="2800" b="1" dirty="0" smtClean="0">
                <a:solidFill>
                  <a:srgbClr val="002060"/>
                </a:solidFill>
              </a:rPr>
              <a:t> И разучивают танец.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69160"/>
            <a:ext cx="2376264" cy="164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617018" cy="202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53566"/>
            <a:ext cx="1800200" cy="170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17032"/>
            <a:ext cx="3096344" cy="218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261153"/>
      </p:ext>
    </p:extLst>
  </p:cSld>
  <p:clrMapOvr>
    <a:masterClrMapping/>
  </p:clrMapOvr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TM01859861[[fn=Выставка]]</Template>
  <TotalTime>359</TotalTime>
  <Words>537</Words>
  <Application>Microsoft Office PowerPoint</Application>
  <PresentationFormat>Экран (4:3)</PresentationFormat>
  <Paragraphs>23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Tradeshow</vt:lpstr>
      <vt:lpstr>Детям о балете  Какая же девочка не мечтает стать балериной!  </vt:lpstr>
      <vt:lpstr>Презентация PowerPoint</vt:lpstr>
      <vt:lpstr>Артистов балета называют балеринами и танцорами.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Детям о балете</dc:title>
  <dc:creator>Boss</dc:creator>
  <cp:lastModifiedBy>Boss</cp:lastModifiedBy>
  <cp:revision>70</cp:revision>
  <dcterms:created xsi:type="dcterms:W3CDTF">2020-05-06T18:22:39Z</dcterms:created>
  <dcterms:modified xsi:type="dcterms:W3CDTF">2020-05-07T00:32:52Z</dcterms:modified>
</cp:coreProperties>
</file>