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73" r:id="rId5"/>
    <p:sldId id="277" r:id="rId6"/>
    <p:sldId id="278" r:id="rId7"/>
    <p:sldId id="279" r:id="rId8"/>
    <p:sldId id="284" r:id="rId9"/>
    <p:sldId id="282" r:id="rId10"/>
    <p:sldId id="281" r:id="rId11"/>
    <p:sldId id="285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6" autoAdjust="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Тема проекта: «Весна» 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Творческое название проекта: «К нам весна шагает»</a:t>
            </a:r>
          </a:p>
          <a:p>
            <a:endParaRPr lang="ru-RU" sz="96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Автор: Черепанова </a:t>
            </a:r>
          </a:p>
          <a:p>
            <a:pPr algn="r"/>
            <a:r>
              <a:rPr lang="ru-RU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Наталья Петровна</a:t>
            </a:r>
          </a:p>
          <a:p>
            <a:pPr algn="r"/>
            <a:r>
              <a:rPr lang="ru-RU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</a:p>
          <a:p>
            <a:pPr algn="r"/>
            <a:r>
              <a:rPr lang="ru-RU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МБДОУ «ДСОВ №1»</a:t>
            </a:r>
          </a:p>
          <a:p>
            <a:pPr algn="r"/>
            <a:endParaRPr lang="ru-RU" sz="7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sz="7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Г. Братск, Иркутская область.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Содержание учебно-методического пакета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Дидактические материалы: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Дидактические игры: «Переодень куклу», «Что с начало, что потом?», Игра с кружочками «Весенние цветы», Игра с прищепками «Тучки и солнышко», «Мостик через лужи», «Разбуди спящих зверей», «Чей малыш», пазлы «весна», «Накорми птиц».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Пальчиковые игры: «Весна пришла», «Птички», «Сосульки», «Подснежники», Ласточка».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Подвижные игры: «Солнечные зайчики», «У медведя во бору», «Солнышко и дождик».</a:t>
            </a:r>
          </a:p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Методические материалы:</a:t>
            </a:r>
          </a:p>
          <a:p>
            <a:pPr algn="ctr"/>
            <a:r>
              <a:rPr lang="ru-RU" sz="1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Беседы</a:t>
            </a:r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«Весна пришла», «Весна идёт, весне дорогу», весенние природные явления», «Птички прилетели».</a:t>
            </a:r>
          </a:p>
          <a:p>
            <a:pPr algn="ctr"/>
            <a:r>
              <a:rPr lang="ru-RU" sz="1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Занятия</a:t>
            </a: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: Стихотворение «Весна, Д/У «Когда это бывает?», Наблюдение за солнцем весной, «Солнышко и дождик» (развитие речи).</a:t>
            </a:r>
          </a:p>
          <a:p>
            <a:pPr algn="ctr"/>
            <a:r>
              <a:rPr lang="ru-RU" sz="1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Рисунки:</a:t>
            </a: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«Бегут ручьи», «Покажи путь птице к гнезду», «Солнышко – колоколнышко».</a:t>
            </a:r>
          </a:p>
          <a:p>
            <a:pPr algn="ctr"/>
            <a:r>
              <a:rPr lang="ru-RU" sz="1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Лепка: </a:t>
            </a: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«Подснежники», «Солнышко».</a:t>
            </a:r>
          </a:p>
          <a:p>
            <a:pPr algn="ctr"/>
            <a:r>
              <a:rPr lang="ru-RU" sz="1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Аппликация: </a:t>
            </a: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«Дерево в цвету»</a:t>
            </a:r>
          </a:p>
          <a:p>
            <a:pPr algn="ctr"/>
            <a:r>
              <a:rPr lang="ru-RU" sz="18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Конструирование:</a:t>
            </a: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«Скворечник».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Список ресурсов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Дыбина О.Б. Ребёнок и окружающий мир. – М. Мозаика Синтез, 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2017 г.</a:t>
            </a:r>
          </a:p>
          <a:p>
            <a:pPr algn="ctr"/>
            <a:r>
              <a:rPr lang="ru-RU" sz="18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Теплюк</a:t>
            </a: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С.Н. Занятия на прогулке с малышами. М. Мозаика – Синтез,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2017 г.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Шорыгина Т.А. «Зелёные сказки: экология для малышей» – М., «Сфера», 2008. – 96 с.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Рыжова Н.А «Наш дом» – природа» Москва – 2005 г.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Т.А Шорыгина: « Какие месяцы в году».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Интернет -  ресурсы.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Стихи, песни, пословицы, поговорки.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Стих: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Уж тает снег, бегут ручьи, 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 окно повеяло весною…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Засвищут скоро соловьи,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И лес покроется листвою!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Чиста небесная лазурь,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Теплей и ярче солнце стало,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Пора метелей злых и бурь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Опять надолго миновала.</a:t>
            </a:r>
          </a:p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Песня: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Весна. Пришла весна.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Природа встрепенулась ото сна.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Пронзили холод яркие лучи,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И побежали звонкие ручьи.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Вода. Кругом вода.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Посмотришь в лужу – видишь облака.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Как хочется измерить глубину,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Но с этим я немного подожду.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Друзья, мои друзья!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Как хорошо, что к нам пришла весна!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Нам будет дольше солнышко светить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И всем друзьям тепло своё дарить.</a:t>
            </a:r>
          </a:p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Пословицы: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Весна красна, да голодна.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Кто спит весною, тот плачет зимою.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Увидел грача – весну встречай.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Весенний день год кормит.</a:t>
            </a:r>
          </a:p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Поговорки: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Готовь сани с весны, а колёса с осени.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Весна днём красна.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На весну надейся, а дрова припасай.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Весною слышно,  как трава растёт.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Цитата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Весна всегда была символом рождения и обновления. В этот период просыпается всё живое, а всё к чему мы привыкли, приобретает новый окрас.</a:t>
            </a:r>
          </a:p>
          <a:p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Тёплые солнечные лучи, песни птиц ранним утром, шелест молодой травы и шум реки – всё это ассоциируется с весной.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Участники проекта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Дети группы раннего возраста, воспитатели, родители</a:t>
            </a:r>
            <a:r>
              <a:rPr lang="ru-RU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Продолжительность проекта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 недели – краткосрочный.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Цель проекта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Формирование элементарных представлений о весне, сезонных изменениях в природе, через организацию разных видов деятельности: игровой, познавательной, продуктивной.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Задачи проекта</a:t>
            </a:r>
            <a:b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Дать элементарные представления о весне (сезонные изменения в природе, одежде людей).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Учить устанавливать простейшие связи между условиями наступающего весеннего времени года и поведением животных, состоянием растительности.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Развивать стремление общаться со сверстниками в процессе игровой деятельности.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Развивать продуктивную деятельность детей, совершенствовать навыки и умения в рисовании, лепке, развивать творческие способности.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Формировать и воспитывать бережное отношение к природе.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Развивать познавательную активность, мышление, воображение, коммуникативные навыки. 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Проблемные вопросы для реализации проекта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У детей нет представлений о первых цветах весны.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Дети не владеют знаниями о перелётных птицах, об их жизни в весенний период.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Дети не умеют устанавливать простейшие связи между условиями наступающего весеннего времени года и поведением животных, птиц, состоянием растительности.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У детей не сформированы знания о весенних изменениях в живой и не живой природе.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Исследования воспитанников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Свойства солнечных лучей.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Весёлые кораблики.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Почему по дорогам побежали ручьи?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(таяние снега).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Посадка огорода.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Виды деятельности групп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Подготовительный этап: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Самостоятельная деятельность детей с разнообразными предметами по теме проекта.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Рассматривают иллюстрации, рассматривают картины «Ранняя весна».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Просмотр мультфильмов о природе.</a:t>
            </a:r>
          </a:p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Формирующий этап: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Играют с предложенным материалом.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С помощью воспитателя познают окружающий мир.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Рассматривают иллюстрации.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Повторяют за воспитателем действия, слова и фразы стихотворений.</a:t>
            </a:r>
          </a:p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Итоговый этап: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Активно играют с игрушками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Повторяют слова стихотворений о весне, солнышке, деревьях.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С интересом наблюдают за птицами, деревьями, тающим снегом.</a:t>
            </a:r>
            <a:endParaRPr lang="ru-RU" sz="1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План применения проекта в ДОУ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8">
              <a:buNone/>
            </a:pPr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Подготовительный этап: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Изучает методическую литературу по теме.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Определяет цели и задачи проекта.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Наблюдает за детьми.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Подбирает игры, литературу, иллюстрации, игрушки.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Организует разные виды деятельности для детей.</a:t>
            </a:r>
          </a:p>
          <a:p>
            <a:pPr lvl="6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Основной этап: 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Организует беседы, развивающие игры, наблюдения.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Чтение художественной литературы (стихов, потешек, песенок).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Оказывает помощь при реализации деятельности.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Пополнение предметно –  развивающей среды группы.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Подбор игрушек и иллюстраций по теме: «Весна»</a:t>
            </a:r>
          </a:p>
          <a:p>
            <a:pPr algn="ctr"/>
            <a:r>
              <a:rPr lang="ru-RU" sz="1800" b="1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Заключительный этап: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Анализирует работу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Представляет конспекты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Проводит мониторинг.</a:t>
            </a:r>
          </a:p>
          <a:p>
            <a:pPr algn="ctr"/>
            <a:r>
              <a:rPr lang="ru-RU" sz="1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Оформляет выставки детских рисунков.</a:t>
            </a:r>
          </a:p>
          <a:p>
            <a:pPr algn="ctr"/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942</Words>
  <Application>Microsoft Office PowerPoint</Application>
  <PresentationFormat>Экран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Тема проекта: «Весна» </vt:lpstr>
      <vt:lpstr>Цитата</vt:lpstr>
      <vt:lpstr>Участники проекта  Дети группы раннего возраста, воспитатели, родители.</vt:lpstr>
      <vt:lpstr>Цель проекта</vt:lpstr>
      <vt:lpstr>Задачи проекта </vt:lpstr>
      <vt:lpstr>Проблемные вопросы для реализации проекта</vt:lpstr>
      <vt:lpstr>Исследования воспитанников</vt:lpstr>
      <vt:lpstr>Виды деятельности групп</vt:lpstr>
      <vt:lpstr>План применения проекта в ДОУ</vt:lpstr>
      <vt:lpstr>Содержание учебно-методического пакета</vt:lpstr>
      <vt:lpstr>Список ресурсов</vt:lpstr>
      <vt:lpstr>Стихи, песни, пословицы, поговорки.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28</cp:revision>
  <dcterms:created xsi:type="dcterms:W3CDTF">2021-02-22T14:57:00Z</dcterms:created>
  <dcterms:modified xsi:type="dcterms:W3CDTF">2022-03-26T13:08:59Z</dcterms:modified>
</cp:coreProperties>
</file>