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26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-0.14299540682414708"/>
                  <c:y val="-0.12168864747985911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solidFill>
                          <a:schemeClr val="accent2">
                            <a:lumMod val="50000"/>
                          </a:schemeClr>
                        </a:solidFill>
                      </a:rPr>
                      <a:t>75%</a:t>
                    </a:r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1"/>
              <c:showVal val="1"/>
              <c:showCatName val="1"/>
              <c:showSerName val="1"/>
              <c:showPercent val="1"/>
              <c:showBubbleSize val="1"/>
              <c:extLst>
                <c:ext xmlns:c15="http://schemas.microsoft.com/office/drawing/2012/chart" uri="{CE6537A1-D6FC-4f65-9D91-7224C49458BB}">
                  <c15:layout>
                    <c:manualLayout>
                      <c:w val="0.2986111111111111"/>
                      <c:h val="0.43731586566146341"/>
                    </c:manualLayout>
                  </c15:layout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="1">
                        <a:solidFill>
                          <a:schemeClr val="accent2">
                            <a:lumMod val="50000"/>
                          </a:schemeClr>
                        </a:solidFill>
                      </a:rPr>
                      <a:t>5%</a:t>
                    </a:r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accent2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1"/>
            <c:showPercent val="1"/>
            <c:showBubbleSize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Дружба-это великий дар.</c:v>
                </c:pt>
                <c:pt idx="1">
                  <c:v>Человек может обойтись без дружбы.</c:v>
                </c:pt>
                <c:pt idx="2">
                  <c:v>Дружба не нужна человеку.</c:v>
                </c:pt>
                <c:pt idx="3">
                  <c:v>Дружба портит человека.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0.70000000000000018</c:v>
                </c:pt>
                <c:pt idx="1">
                  <c:v>0.19000000000000003</c:v>
                </c:pt>
                <c:pt idx="2">
                  <c:v>0.1</c:v>
                </c:pt>
                <c:pt idx="3">
                  <c:v>1.0000000000000004E-2</c:v>
                </c:pt>
              </c:numCache>
            </c:numRef>
          </c:val>
        </c:ser>
        <c:dLbls>
          <c:showLegendKey val="1"/>
          <c:showVal val="1"/>
          <c:showCatName val="1"/>
          <c:showSerName val="1"/>
          <c:showPercent val="1"/>
          <c:showBubbleSize val="1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7.1547865727310395E-2"/>
          <c:y val="0.65564986081392729"/>
          <c:w val="0.59667035041672423"/>
          <c:h val="0.33103022996616355"/>
        </c:manualLayout>
      </c:layout>
      <c:overlay val="1"/>
    </c:legend>
    <c:plotVisOnly val="1"/>
    <c:dispBlanksAs val="zero"/>
    <c:showDLblsOverMax val="1"/>
  </c:chart>
  <c:txPr>
    <a:bodyPr/>
    <a:lstStyle/>
    <a:p>
      <a:pPr>
        <a:defRPr sz="24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C609AF-D748-47F9-B4DD-080E52BEBE48}" type="doc">
      <dgm:prSet loTypeId="urn:microsoft.com/office/officeart/2005/8/layout/process4" loCatId="list" qsTypeId="urn:microsoft.com/office/officeart/2005/8/quickstyle/simple4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7341DBD0-B863-41DC-938A-24E1322305AC}">
      <dgm:prSet phldrT="[Текст]" custT="1"/>
      <dgm:spPr/>
      <dgm:t>
        <a:bodyPr/>
        <a:lstStyle/>
        <a:p>
          <a:r>
            <a:rPr lang="ru-RU" sz="3200" b="1" i="1" smtClean="0">
              <a:latin typeface="Times New Roman" pitchFamily="18" charset="0"/>
              <a:cs typeface="Times New Roman" pitchFamily="18" charset="0"/>
            </a:rPr>
            <a:t>Объект исследования</a:t>
          </a:r>
          <a:r>
            <a:rPr lang="ru-RU" sz="320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D95CD250-8F45-4B56-9D1D-8A727ACE50D2}" type="parTrans" cxnId="{B4B969CA-E525-4AE8-A5C7-1893F4A2ECEE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3FCF43B-4969-4383-85C6-A6E09846F8A8}" type="sibTrans" cxnId="{B4B969CA-E525-4AE8-A5C7-1893F4A2ECEE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E3BB1BA-2B4F-4E11-9A43-77471DD1EC91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Стихотворения детских писателей.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D560CF79-BDBC-4D04-8A58-55C8070BCD53}" type="parTrans" cxnId="{17780E52-5E71-4CDC-824A-391F6CAFF921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370B638-04B9-4A94-8C9D-AF52038FBA3F}" type="sibTrans" cxnId="{17780E52-5E71-4CDC-824A-391F6CAFF921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63E2BC0-951D-45E7-9260-DE8C8720B7E2}">
      <dgm:prSet phldrT="[Текст]" custT="1"/>
      <dgm:spPr/>
      <dgm:t>
        <a:bodyPr/>
        <a:lstStyle/>
        <a:p>
          <a:r>
            <a:rPr lang="ru-RU" sz="3200" b="1" i="1" smtClean="0">
              <a:latin typeface="Times New Roman" pitchFamily="18" charset="0"/>
              <a:cs typeface="Times New Roman" pitchFamily="18" charset="0"/>
            </a:rPr>
            <a:t>Предмет исследования</a:t>
          </a:r>
          <a:r>
            <a:rPr lang="ru-RU" sz="3200" smtClean="0">
              <a:latin typeface="Times New Roman" pitchFamily="18" charset="0"/>
              <a:cs typeface="Times New Roman" pitchFamily="18" charset="0"/>
            </a:rPr>
            <a:t>  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1552355B-464A-480B-BE5A-A97B6FF18892}" type="parTrans" cxnId="{E0F74615-A61C-45C6-93B9-717E9C1F3126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6A09514-B5A4-4B45-89A0-3DBB5BCC8F60}" type="sibTrans" cxnId="{E0F74615-A61C-45C6-93B9-717E9C1F3126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C6DB15B-5730-4D65-86F8-6E1AEACDE8A2}">
      <dgm:prSet phldrT="[Текст]" custT="1"/>
      <dgm:spPr/>
      <dgm:t>
        <a:bodyPr/>
        <a:lstStyle/>
        <a:p>
          <a:r>
            <a:rPr lang="ru-RU" sz="2400" smtClean="0">
              <a:latin typeface="Times New Roman" pitchFamily="18" charset="0"/>
              <a:cs typeface="Times New Roman" pitchFamily="18" charset="0"/>
            </a:rPr>
            <a:t>Понятие «дружба» и «друг».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C3DB4FD8-8AFB-4956-B176-2CAD81F1E288}" type="parTrans" cxnId="{C75C499A-4C78-4D2D-A8FC-7490EA66D08E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A741D7E-F95B-499F-801B-6FFDA0DE21E2}" type="sibTrans" cxnId="{C75C499A-4C78-4D2D-A8FC-7490EA66D08E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41D486-D133-4C61-BC56-80B31CBCBA88}">
      <dgm:prSet phldrT="[Текст]" custT="1"/>
      <dgm:spPr/>
      <dgm:t>
        <a:bodyPr/>
        <a:lstStyle/>
        <a:p>
          <a:r>
            <a:rPr lang="ru-RU" sz="3200" b="1" i="1" smtClean="0">
              <a:latin typeface="Times New Roman" pitchFamily="18" charset="0"/>
              <a:cs typeface="Times New Roman" pitchFamily="18" charset="0"/>
            </a:rPr>
            <a:t>Гипотеза исследования</a:t>
          </a:r>
          <a:r>
            <a:rPr lang="ru-RU" sz="3200" smtClean="0">
              <a:latin typeface="Times New Roman" pitchFamily="18" charset="0"/>
              <a:cs typeface="Times New Roman" pitchFamily="18" charset="0"/>
            </a:rPr>
            <a:t>  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BA74BFCA-1B42-49F4-84D9-9F5AA1EA33AE}" type="parTrans" cxnId="{774962D2-B647-48C1-A327-464F60DF5E18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E879B7-2274-486C-AB3F-D88A16E4338E}" type="sibTrans" cxnId="{774962D2-B647-48C1-A327-464F60DF5E18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80040FB-7CB7-4EFB-BCC4-217B03812251}">
      <dgm:prSet phldrT="[Текст]" custT="1"/>
      <dgm:spPr/>
      <dgm:t>
        <a:bodyPr/>
        <a:lstStyle/>
        <a:p>
          <a:r>
            <a:rPr lang="ru-RU" sz="2400" smtClean="0">
              <a:latin typeface="Times New Roman" pitchFamily="18" charset="0"/>
              <a:cs typeface="Times New Roman" pitchFamily="18" charset="0"/>
            </a:rPr>
            <a:t>Дружба - это величайшая ценность человека, и ей большое внимание уделяли русские поэты.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81B0A728-4C3F-49F7-B1CB-496F57DA15BF}" type="parTrans" cxnId="{A5E6BD3B-F5E7-431B-87BE-178DDE3971EF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F0E3F05-30A5-4E6D-8640-6BD50EC5714D}" type="sibTrans" cxnId="{A5E6BD3B-F5E7-431B-87BE-178DDE3971EF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2415EDC-1F68-40EE-A658-2A0AC3B35BAC}" type="pres">
      <dgm:prSet presAssocID="{A5C609AF-D748-47F9-B4DD-080E52BEBE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ED407C1-6031-4085-8370-18B5767262E1}" type="pres">
      <dgm:prSet presAssocID="{FA41D486-D133-4C61-BC56-80B31CBCBA88}" presName="boxAndChildren" presStyleCnt="0"/>
      <dgm:spPr/>
    </dgm:pt>
    <dgm:pt modelId="{E97CD3E1-C4D6-40AD-BBC5-4DDD667232F1}" type="pres">
      <dgm:prSet presAssocID="{FA41D486-D133-4C61-BC56-80B31CBCBA88}" presName="parentTextBox" presStyleLbl="node1" presStyleIdx="0" presStyleCnt="3"/>
      <dgm:spPr/>
      <dgm:t>
        <a:bodyPr/>
        <a:lstStyle/>
        <a:p>
          <a:endParaRPr lang="ru-RU"/>
        </a:p>
      </dgm:t>
    </dgm:pt>
    <dgm:pt modelId="{CA7B786D-2668-48BC-9959-2EFEE1041C3D}" type="pres">
      <dgm:prSet presAssocID="{FA41D486-D133-4C61-BC56-80B31CBCBA88}" presName="entireBox" presStyleLbl="node1" presStyleIdx="0" presStyleCnt="3"/>
      <dgm:spPr/>
      <dgm:t>
        <a:bodyPr/>
        <a:lstStyle/>
        <a:p>
          <a:endParaRPr lang="ru-RU"/>
        </a:p>
      </dgm:t>
    </dgm:pt>
    <dgm:pt modelId="{F2697501-C728-442D-B6DF-2798ABCF79E0}" type="pres">
      <dgm:prSet presAssocID="{FA41D486-D133-4C61-BC56-80B31CBCBA88}" presName="descendantBox" presStyleCnt="0"/>
      <dgm:spPr/>
    </dgm:pt>
    <dgm:pt modelId="{7352ACCB-6F2E-4076-9F4E-919DE808468F}" type="pres">
      <dgm:prSet presAssocID="{680040FB-7CB7-4EFB-BCC4-217B03812251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CF062-55DE-4EC2-96F2-B917F1022E7A}" type="pres">
      <dgm:prSet presAssocID="{E6A09514-B5A4-4B45-89A0-3DBB5BCC8F60}" presName="sp" presStyleCnt="0"/>
      <dgm:spPr/>
    </dgm:pt>
    <dgm:pt modelId="{75A3E9D0-2771-475C-9942-995D656C2310}" type="pres">
      <dgm:prSet presAssocID="{263E2BC0-951D-45E7-9260-DE8C8720B7E2}" presName="arrowAndChildren" presStyleCnt="0"/>
      <dgm:spPr/>
    </dgm:pt>
    <dgm:pt modelId="{86A917C1-2CE0-452D-9326-93AAE35CA126}" type="pres">
      <dgm:prSet presAssocID="{263E2BC0-951D-45E7-9260-DE8C8720B7E2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1C7E7492-96B5-49B5-9D68-8980B9E6D622}" type="pres">
      <dgm:prSet presAssocID="{263E2BC0-951D-45E7-9260-DE8C8720B7E2}" presName="arrow" presStyleLbl="node1" presStyleIdx="1" presStyleCnt="3"/>
      <dgm:spPr/>
      <dgm:t>
        <a:bodyPr/>
        <a:lstStyle/>
        <a:p>
          <a:endParaRPr lang="ru-RU"/>
        </a:p>
      </dgm:t>
    </dgm:pt>
    <dgm:pt modelId="{A9CD2457-3FE2-465E-BAED-B3198D009C4F}" type="pres">
      <dgm:prSet presAssocID="{263E2BC0-951D-45E7-9260-DE8C8720B7E2}" presName="descendantArrow" presStyleCnt="0"/>
      <dgm:spPr/>
    </dgm:pt>
    <dgm:pt modelId="{66159CDB-290B-4839-9246-936496DC22CA}" type="pres">
      <dgm:prSet presAssocID="{1C6DB15B-5730-4D65-86F8-6E1AEACDE8A2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951349-3DD7-4CD1-AD1A-F9333761FC5C}" type="pres">
      <dgm:prSet presAssocID="{D3FCF43B-4969-4383-85C6-A6E09846F8A8}" presName="sp" presStyleCnt="0"/>
      <dgm:spPr/>
    </dgm:pt>
    <dgm:pt modelId="{3BD6B06F-5A81-42A2-B020-1CFBB7E0DD1A}" type="pres">
      <dgm:prSet presAssocID="{7341DBD0-B863-41DC-938A-24E1322305AC}" presName="arrowAndChildren" presStyleCnt="0"/>
      <dgm:spPr/>
    </dgm:pt>
    <dgm:pt modelId="{9A4A69EC-FB3E-4D49-A599-A001A8EDAEF1}" type="pres">
      <dgm:prSet presAssocID="{7341DBD0-B863-41DC-938A-24E1322305AC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9A60827C-77D8-4751-88A9-87E43FFCFA23}" type="pres">
      <dgm:prSet presAssocID="{7341DBD0-B863-41DC-938A-24E1322305AC}" presName="arrow" presStyleLbl="node1" presStyleIdx="2" presStyleCnt="3"/>
      <dgm:spPr/>
      <dgm:t>
        <a:bodyPr/>
        <a:lstStyle/>
        <a:p>
          <a:endParaRPr lang="ru-RU"/>
        </a:p>
      </dgm:t>
    </dgm:pt>
    <dgm:pt modelId="{C0377528-1523-4A31-BF81-7BFB9301FA57}" type="pres">
      <dgm:prSet presAssocID="{7341DBD0-B863-41DC-938A-24E1322305AC}" presName="descendantArrow" presStyleCnt="0"/>
      <dgm:spPr/>
    </dgm:pt>
    <dgm:pt modelId="{A2C2DD7B-1973-43E2-96B8-CD0ABCCB6C1E}" type="pres">
      <dgm:prSet presAssocID="{AE3BB1BA-2B4F-4E11-9A43-77471DD1EC91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E6BD3B-F5E7-431B-87BE-178DDE3971EF}" srcId="{FA41D486-D133-4C61-BC56-80B31CBCBA88}" destId="{680040FB-7CB7-4EFB-BCC4-217B03812251}" srcOrd="0" destOrd="0" parTransId="{81B0A728-4C3F-49F7-B1CB-496F57DA15BF}" sibTransId="{BF0E3F05-30A5-4E6D-8640-6BD50EC5714D}"/>
    <dgm:cxn modelId="{9FF64CD2-0586-4F36-8540-F71C0271E157}" type="presOf" srcId="{AE3BB1BA-2B4F-4E11-9A43-77471DD1EC91}" destId="{A2C2DD7B-1973-43E2-96B8-CD0ABCCB6C1E}" srcOrd="0" destOrd="0" presId="urn:microsoft.com/office/officeart/2005/8/layout/process4"/>
    <dgm:cxn modelId="{774962D2-B647-48C1-A327-464F60DF5E18}" srcId="{A5C609AF-D748-47F9-B4DD-080E52BEBE48}" destId="{FA41D486-D133-4C61-BC56-80B31CBCBA88}" srcOrd="2" destOrd="0" parTransId="{BA74BFCA-1B42-49F4-84D9-9F5AA1EA33AE}" sibTransId="{17E879B7-2274-486C-AB3F-D88A16E4338E}"/>
    <dgm:cxn modelId="{3C098EFE-E104-4B7E-A6D3-A4AF0368BCB3}" type="presOf" srcId="{FA41D486-D133-4C61-BC56-80B31CBCBA88}" destId="{CA7B786D-2668-48BC-9959-2EFEE1041C3D}" srcOrd="1" destOrd="0" presId="urn:microsoft.com/office/officeart/2005/8/layout/process4"/>
    <dgm:cxn modelId="{F59D9833-87FB-4325-996B-AFBF6E900F55}" type="presOf" srcId="{263E2BC0-951D-45E7-9260-DE8C8720B7E2}" destId="{86A917C1-2CE0-452D-9326-93AAE35CA126}" srcOrd="0" destOrd="0" presId="urn:microsoft.com/office/officeart/2005/8/layout/process4"/>
    <dgm:cxn modelId="{17780E52-5E71-4CDC-824A-391F6CAFF921}" srcId="{7341DBD0-B863-41DC-938A-24E1322305AC}" destId="{AE3BB1BA-2B4F-4E11-9A43-77471DD1EC91}" srcOrd="0" destOrd="0" parTransId="{D560CF79-BDBC-4D04-8A58-55C8070BCD53}" sibTransId="{E370B638-04B9-4A94-8C9D-AF52038FBA3F}"/>
    <dgm:cxn modelId="{DA3087BA-FAFE-4967-A549-AD74E2A7098F}" type="presOf" srcId="{A5C609AF-D748-47F9-B4DD-080E52BEBE48}" destId="{42415EDC-1F68-40EE-A658-2A0AC3B35BAC}" srcOrd="0" destOrd="0" presId="urn:microsoft.com/office/officeart/2005/8/layout/process4"/>
    <dgm:cxn modelId="{572D655A-0789-4F2C-A40E-271E42421051}" type="presOf" srcId="{1C6DB15B-5730-4D65-86F8-6E1AEACDE8A2}" destId="{66159CDB-290B-4839-9246-936496DC22CA}" srcOrd="0" destOrd="0" presId="urn:microsoft.com/office/officeart/2005/8/layout/process4"/>
    <dgm:cxn modelId="{8658DE9F-4174-4A59-987A-12A332962A84}" type="presOf" srcId="{7341DBD0-B863-41DC-938A-24E1322305AC}" destId="{9A60827C-77D8-4751-88A9-87E43FFCFA23}" srcOrd="1" destOrd="0" presId="urn:microsoft.com/office/officeart/2005/8/layout/process4"/>
    <dgm:cxn modelId="{0E06434D-204B-4B4F-BF4F-73813188490C}" type="presOf" srcId="{FA41D486-D133-4C61-BC56-80B31CBCBA88}" destId="{E97CD3E1-C4D6-40AD-BBC5-4DDD667232F1}" srcOrd="0" destOrd="0" presId="urn:microsoft.com/office/officeart/2005/8/layout/process4"/>
    <dgm:cxn modelId="{9ED5C6A6-88BD-4C51-8FA4-B8D86A201ECD}" type="presOf" srcId="{263E2BC0-951D-45E7-9260-DE8C8720B7E2}" destId="{1C7E7492-96B5-49B5-9D68-8980B9E6D622}" srcOrd="1" destOrd="0" presId="urn:microsoft.com/office/officeart/2005/8/layout/process4"/>
    <dgm:cxn modelId="{C6EC0792-5CB7-4090-A884-73101078F17F}" type="presOf" srcId="{7341DBD0-B863-41DC-938A-24E1322305AC}" destId="{9A4A69EC-FB3E-4D49-A599-A001A8EDAEF1}" srcOrd="0" destOrd="0" presId="urn:microsoft.com/office/officeart/2005/8/layout/process4"/>
    <dgm:cxn modelId="{B4B969CA-E525-4AE8-A5C7-1893F4A2ECEE}" srcId="{A5C609AF-D748-47F9-B4DD-080E52BEBE48}" destId="{7341DBD0-B863-41DC-938A-24E1322305AC}" srcOrd="0" destOrd="0" parTransId="{D95CD250-8F45-4B56-9D1D-8A727ACE50D2}" sibTransId="{D3FCF43B-4969-4383-85C6-A6E09846F8A8}"/>
    <dgm:cxn modelId="{C75C499A-4C78-4D2D-A8FC-7490EA66D08E}" srcId="{263E2BC0-951D-45E7-9260-DE8C8720B7E2}" destId="{1C6DB15B-5730-4D65-86F8-6E1AEACDE8A2}" srcOrd="0" destOrd="0" parTransId="{C3DB4FD8-8AFB-4956-B176-2CAD81F1E288}" sibTransId="{0A741D7E-F95B-499F-801B-6FFDA0DE21E2}"/>
    <dgm:cxn modelId="{E0F74615-A61C-45C6-93B9-717E9C1F3126}" srcId="{A5C609AF-D748-47F9-B4DD-080E52BEBE48}" destId="{263E2BC0-951D-45E7-9260-DE8C8720B7E2}" srcOrd="1" destOrd="0" parTransId="{1552355B-464A-480B-BE5A-A97B6FF18892}" sibTransId="{E6A09514-B5A4-4B45-89A0-3DBB5BCC8F60}"/>
    <dgm:cxn modelId="{77E93100-6613-45CA-94A2-C60222FC67B7}" type="presOf" srcId="{680040FB-7CB7-4EFB-BCC4-217B03812251}" destId="{7352ACCB-6F2E-4076-9F4E-919DE808468F}" srcOrd="0" destOrd="0" presId="urn:microsoft.com/office/officeart/2005/8/layout/process4"/>
    <dgm:cxn modelId="{A8490040-0CC6-47E4-AE04-2ECD1A87E602}" type="presParOf" srcId="{42415EDC-1F68-40EE-A658-2A0AC3B35BAC}" destId="{BED407C1-6031-4085-8370-18B5767262E1}" srcOrd="0" destOrd="0" presId="urn:microsoft.com/office/officeart/2005/8/layout/process4"/>
    <dgm:cxn modelId="{6D0A9E12-15F4-4CBB-A463-10069F20DBD0}" type="presParOf" srcId="{BED407C1-6031-4085-8370-18B5767262E1}" destId="{E97CD3E1-C4D6-40AD-BBC5-4DDD667232F1}" srcOrd="0" destOrd="0" presId="urn:microsoft.com/office/officeart/2005/8/layout/process4"/>
    <dgm:cxn modelId="{22AA710F-CA83-4FCA-9C65-ECD7B0A360FC}" type="presParOf" srcId="{BED407C1-6031-4085-8370-18B5767262E1}" destId="{CA7B786D-2668-48BC-9959-2EFEE1041C3D}" srcOrd="1" destOrd="0" presId="urn:microsoft.com/office/officeart/2005/8/layout/process4"/>
    <dgm:cxn modelId="{D0622052-963C-4FA0-89CF-39C4187A4AFD}" type="presParOf" srcId="{BED407C1-6031-4085-8370-18B5767262E1}" destId="{F2697501-C728-442D-B6DF-2798ABCF79E0}" srcOrd="2" destOrd="0" presId="urn:microsoft.com/office/officeart/2005/8/layout/process4"/>
    <dgm:cxn modelId="{5ACC5E55-830C-4540-B1B2-CD049D443A4E}" type="presParOf" srcId="{F2697501-C728-442D-B6DF-2798ABCF79E0}" destId="{7352ACCB-6F2E-4076-9F4E-919DE808468F}" srcOrd="0" destOrd="0" presId="urn:microsoft.com/office/officeart/2005/8/layout/process4"/>
    <dgm:cxn modelId="{3752442D-24CA-4C63-A415-7AC866D1676F}" type="presParOf" srcId="{42415EDC-1F68-40EE-A658-2A0AC3B35BAC}" destId="{25FCF062-55DE-4EC2-96F2-B917F1022E7A}" srcOrd="1" destOrd="0" presId="urn:microsoft.com/office/officeart/2005/8/layout/process4"/>
    <dgm:cxn modelId="{D7B7AEA4-52DC-4FA7-B268-477249384BB4}" type="presParOf" srcId="{42415EDC-1F68-40EE-A658-2A0AC3B35BAC}" destId="{75A3E9D0-2771-475C-9942-995D656C2310}" srcOrd="2" destOrd="0" presId="urn:microsoft.com/office/officeart/2005/8/layout/process4"/>
    <dgm:cxn modelId="{D50BDCFF-55CF-447C-B0C3-5DEF59B8C60A}" type="presParOf" srcId="{75A3E9D0-2771-475C-9942-995D656C2310}" destId="{86A917C1-2CE0-452D-9326-93AAE35CA126}" srcOrd="0" destOrd="0" presId="urn:microsoft.com/office/officeart/2005/8/layout/process4"/>
    <dgm:cxn modelId="{815300D3-8A48-4F0B-A49E-28A7A35B1021}" type="presParOf" srcId="{75A3E9D0-2771-475C-9942-995D656C2310}" destId="{1C7E7492-96B5-49B5-9D68-8980B9E6D622}" srcOrd="1" destOrd="0" presId="urn:microsoft.com/office/officeart/2005/8/layout/process4"/>
    <dgm:cxn modelId="{A5378B81-E334-411A-8BD4-5BC88BC29D9D}" type="presParOf" srcId="{75A3E9D0-2771-475C-9942-995D656C2310}" destId="{A9CD2457-3FE2-465E-BAED-B3198D009C4F}" srcOrd="2" destOrd="0" presId="urn:microsoft.com/office/officeart/2005/8/layout/process4"/>
    <dgm:cxn modelId="{F21091E1-F42A-4AA8-89AF-A998C402166C}" type="presParOf" srcId="{A9CD2457-3FE2-465E-BAED-B3198D009C4F}" destId="{66159CDB-290B-4839-9246-936496DC22CA}" srcOrd="0" destOrd="0" presId="urn:microsoft.com/office/officeart/2005/8/layout/process4"/>
    <dgm:cxn modelId="{B138DEAE-4149-438F-B477-5D83E1A6F900}" type="presParOf" srcId="{42415EDC-1F68-40EE-A658-2A0AC3B35BAC}" destId="{30951349-3DD7-4CD1-AD1A-F9333761FC5C}" srcOrd="3" destOrd="0" presId="urn:microsoft.com/office/officeart/2005/8/layout/process4"/>
    <dgm:cxn modelId="{B1D60775-D720-4E38-904E-A67189D3AD42}" type="presParOf" srcId="{42415EDC-1F68-40EE-A658-2A0AC3B35BAC}" destId="{3BD6B06F-5A81-42A2-B020-1CFBB7E0DD1A}" srcOrd="4" destOrd="0" presId="urn:microsoft.com/office/officeart/2005/8/layout/process4"/>
    <dgm:cxn modelId="{DF6ACAB9-FD9D-4AF6-B64C-794F77801F61}" type="presParOf" srcId="{3BD6B06F-5A81-42A2-B020-1CFBB7E0DD1A}" destId="{9A4A69EC-FB3E-4D49-A599-A001A8EDAEF1}" srcOrd="0" destOrd="0" presId="urn:microsoft.com/office/officeart/2005/8/layout/process4"/>
    <dgm:cxn modelId="{966972BD-1415-4F41-A3C0-03A2E70121D6}" type="presParOf" srcId="{3BD6B06F-5A81-42A2-B020-1CFBB7E0DD1A}" destId="{9A60827C-77D8-4751-88A9-87E43FFCFA23}" srcOrd="1" destOrd="0" presId="urn:microsoft.com/office/officeart/2005/8/layout/process4"/>
    <dgm:cxn modelId="{37AF8807-C53F-4E2F-A6DD-FA38C54C73AF}" type="presParOf" srcId="{3BD6B06F-5A81-42A2-B020-1CFBB7E0DD1A}" destId="{C0377528-1523-4A31-BF81-7BFB9301FA57}" srcOrd="2" destOrd="0" presId="urn:microsoft.com/office/officeart/2005/8/layout/process4"/>
    <dgm:cxn modelId="{1C9C1D11-9AF8-4674-A455-51532FD52A1D}" type="presParOf" srcId="{C0377528-1523-4A31-BF81-7BFB9301FA57}" destId="{A2C2DD7B-1973-43E2-96B8-CD0ABCCB6C1E}" srcOrd="0" destOrd="0" presId="urn:microsoft.com/office/officeart/2005/8/layout/process4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E7910C-DF7A-440C-9DA4-2E0E57AEF4CB}" type="doc">
      <dgm:prSet loTypeId="urn:microsoft.com/office/officeart/2005/8/layout/list1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2BA82410-11CF-4FAF-ACBD-BDAFD08BEE8B}">
      <dgm:prSet custT="1"/>
      <dgm:spPr/>
      <dgm:t>
        <a:bodyPr/>
        <a:lstStyle/>
        <a:p>
          <a:pPr algn="just"/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Найти и прочитать стихотворения о друзьях и дружбе, проанализировать их.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805871B-2A90-45CD-8C6D-D0A165EA3DB7}" type="parTrans" cxnId="{D947750B-7186-45BC-8C44-6C1A349A56A8}">
      <dgm:prSet/>
      <dgm:spPr/>
      <dgm:t>
        <a:bodyPr/>
        <a:lstStyle/>
        <a:p>
          <a:pPr algn="just"/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019BE97-6B12-4CF7-823F-A56302BC9E31}" type="sibTrans" cxnId="{D947750B-7186-45BC-8C44-6C1A349A56A8}">
      <dgm:prSet/>
      <dgm:spPr/>
      <dgm:t>
        <a:bodyPr/>
        <a:lstStyle/>
        <a:p>
          <a:pPr algn="just"/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50CFE89-A954-4CAF-86BE-83CA799EFB79}">
      <dgm:prSet custT="1"/>
      <dgm:spPr/>
      <dgm:t>
        <a:bodyPr/>
        <a:lstStyle/>
        <a:p>
          <a:pPr algn="just"/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Провести исследование о роли дружбы в нашей жизни.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A89EDAB-ED6D-44D0-9D8A-2F9F24881870}" type="parTrans" cxnId="{A3D866C6-4DA1-43E4-9A80-E7172988D252}">
      <dgm:prSet/>
      <dgm:spPr/>
      <dgm:t>
        <a:bodyPr/>
        <a:lstStyle/>
        <a:p>
          <a:pPr algn="just"/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04D4627-1F2B-4AB9-A8F5-EA3DF199729B}" type="sibTrans" cxnId="{A3D866C6-4DA1-43E4-9A80-E7172988D252}">
      <dgm:prSet/>
      <dgm:spPr/>
      <dgm:t>
        <a:bodyPr/>
        <a:lstStyle/>
        <a:p>
          <a:pPr algn="just"/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4BCB46C-D9BE-435F-833B-F48EE6BA9A79}">
      <dgm:prSet custT="1"/>
      <dgm:spPr/>
      <dgm:t>
        <a:bodyPr/>
        <a:lstStyle/>
        <a:p>
          <a:pPr algn="just"/>
          <a:r>
            <a:rPr lang="ru-RU" sz="2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Определить, что же такое дружба.</a:t>
          </a:r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A520F59-6A0F-4804-9E3A-E9A1BD476425}" type="parTrans" cxnId="{E32A664B-AD7A-4AB6-B55C-6AA0A8F782DB}">
      <dgm:prSet/>
      <dgm:spPr/>
      <dgm:t>
        <a:bodyPr/>
        <a:lstStyle/>
        <a:p>
          <a:pPr algn="just"/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F3E7D90-E207-4DDB-83AE-6118718C803E}" type="sibTrans" cxnId="{E32A664B-AD7A-4AB6-B55C-6AA0A8F782DB}">
      <dgm:prSet/>
      <dgm:spPr/>
      <dgm:t>
        <a:bodyPr/>
        <a:lstStyle/>
        <a:p>
          <a:pPr algn="just"/>
          <a:endParaRPr lang="ru-RU" sz="2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B3F6088-3CA9-435F-8F09-FBF92467A504}" type="pres">
      <dgm:prSet presAssocID="{FCE7910C-DF7A-440C-9DA4-2E0E57AEF4C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18164E-E58B-4802-AC19-A20987EAE52F}" type="pres">
      <dgm:prSet presAssocID="{2BA82410-11CF-4FAF-ACBD-BDAFD08BEE8B}" presName="parentLin" presStyleCnt="0"/>
      <dgm:spPr/>
    </dgm:pt>
    <dgm:pt modelId="{02C8C775-3027-4360-B79C-72C2EE4DA103}" type="pres">
      <dgm:prSet presAssocID="{2BA82410-11CF-4FAF-ACBD-BDAFD08BEE8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A113426-BC8D-4FA5-98B0-79D9E1CD2D78}" type="pres">
      <dgm:prSet presAssocID="{2BA82410-11CF-4FAF-ACBD-BDAFD08BEE8B}" presName="parentText" presStyleLbl="node1" presStyleIdx="0" presStyleCnt="3" custScaleY="16638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269D1B-8C95-4A28-914B-1909072F4098}" type="pres">
      <dgm:prSet presAssocID="{2BA82410-11CF-4FAF-ACBD-BDAFD08BEE8B}" presName="negativeSpace" presStyleCnt="0"/>
      <dgm:spPr/>
    </dgm:pt>
    <dgm:pt modelId="{A9DBD9F0-C55F-4E2B-A7EF-E1486DAF29B8}" type="pres">
      <dgm:prSet presAssocID="{2BA82410-11CF-4FAF-ACBD-BDAFD08BEE8B}" presName="childText" presStyleLbl="conFgAcc1" presStyleIdx="0" presStyleCnt="3">
        <dgm:presLayoutVars>
          <dgm:bulletEnabled val="1"/>
        </dgm:presLayoutVars>
      </dgm:prSet>
      <dgm:spPr/>
    </dgm:pt>
    <dgm:pt modelId="{7310951F-164E-4846-AABF-A621990D1F3F}" type="pres">
      <dgm:prSet presAssocID="{B019BE97-6B12-4CF7-823F-A56302BC9E31}" presName="spaceBetweenRectangles" presStyleCnt="0"/>
      <dgm:spPr/>
    </dgm:pt>
    <dgm:pt modelId="{F494C2C8-E35C-49AA-AD9A-AE5AFF14883B}" type="pres">
      <dgm:prSet presAssocID="{750CFE89-A954-4CAF-86BE-83CA799EFB79}" presName="parentLin" presStyleCnt="0"/>
      <dgm:spPr/>
    </dgm:pt>
    <dgm:pt modelId="{DA703B0F-C785-4D64-966E-E4DCEBFC21EE}" type="pres">
      <dgm:prSet presAssocID="{750CFE89-A954-4CAF-86BE-83CA799EFB7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2861742-DA62-46E5-86E9-D80530F9B17E}" type="pres">
      <dgm:prSet presAssocID="{750CFE89-A954-4CAF-86BE-83CA799EFB7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8E5E5D-6EE5-4F6D-81BC-2F4A97FC1DFA}" type="pres">
      <dgm:prSet presAssocID="{750CFE89-A954-4CAF-86BE-83CA799EFB79}" presName="negativeSpace" presStyleCnt="0"/>
      <dgm:spPr/>
    </dgm:pt>
    <dgm:pt modelId="{D6F90BD6-91E1-4313-8403-E61D8DFCB6C2}" type="pres">
      <dgm:prSet presAssocID="{750CFE89-A954-4CAF-86BE-83CA799EFB79}" presName="childText" presStyleLbl="conFgAcc1" presStyleIdx="1" presStyleCnt="3">
        <dgm:presLayoutVars>
          <dgm:bulletEnabled val="1"/>
        </dgm:presLayoutVars>
      </dgm:prSet>
      <dgm:spPr/>
    </dgm:pt>
    <dgm:pt modelId="{03A69B33-028D-45F1-98C5-4F056F57D24C}" type="pres">
      <dgm:prSet presAssocID="{304D4627-1F2B-4AB9-A8F5-EA3DF199729B}" presName="spaceBetweenRectangles" presStyleCnt="0"/>
      <dgm:spPr/>
    </dgm:pt>
    <dgm:pt modelId="{C7E23FD5-B118-4F65-8FB9-6AA5368EDD52}" type="pres">
      <dgm:prSet presAssocID="{24BCB46C-D9BE-435F-833B-F48EE6BA9A79}" presName="parentLin" presStyleCnt="0"/>
      <dgm:spPr/>
    </dgm:pt>
    <dgm:pt modelId="{E2351E26-C85C-4FD4-AB24-B97900FAA34D}" type="pres">
      <dgm:prSet presAssocID="{24BCB46C-D9BE-435F-833B-F48EE6BA9A79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6431E5D4-D251-4E95-872C-B3B63530E5CF}" type="pres">
      <dgm:prSet presAssocID="{24BCB46C-D9BE-435F-833B-F48EE6BA9A7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DBCA8A-A034-41A7-8198-C7B1BC447D6F}" type="pres">
      <dgm:prSet presAssocID="{24BCB46C-D9BE-435F-833B-F48EE6BA9A79}" presName="negativeSpace" presStyleCnt="0"/>
      <dgm:spPr/>
    </dgm:pt>
    <dgm:pt modelId="{A9209CFA-ADF4-44DA-A821-C573436F1F2D}" type="pres">
      <dgm:prSet presAssocID="{24BCB46C-D9BE-435F-833B-F48EE6BA9A7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947750B-7186-45BC-8C44-6C1A349A56A8}" srcId="{FCE7910C-DF7A-440C-9DA4-2E0E57AEF4CB}" destId="{2BA82410-11CF-4FAF-ACBD-BDAFD08BEE8B}" srcOrd="0" destOrd="0" parTransId="{D805871B-2A90-45CD-8C6D-D0A165EA3DB7}" sibTransId="{B019BE97-6B12-4CF7-823F-A56302BC9E31}"/>
    <dgm:cxn modelId="{38A383BF-26C5-4A81-9E98-D8348FC64EB9}" type="presOf" srcId="{2BA82410-11CF-4FAF-ACBD-BDAFD08BEE8B}" destId="{6A113426-BC8D-4FA5-98B0-79D9E1CD2D78}" srcOrd="1" destOrd="0" presId="urn:microsoft.com/office/officeart/2005/8/layout/list1"/>
    <dgm:cxn modelId="{5A71B302-11DF-4B06-83C5-44EB9B262895}" type="presOf" srcId="{750CFE89-A954-4CAF-86BE-83CA799EFB79}" destId="{DA703B0F-C785-4D64-966E-E4DCEBFC21EE}" srcOrd="0" destOrd="0" presId="urn:microsoft.com/office/officeart/2005/8/layout/list1"/>
    <dgm:cxn modelId="{A3D866C6-4DA1-43E4-9A80-E7172988D252}" srcId="{FCE7910C-DF7A-440C-9DA4-2E0E57AEF4CB}" destId="{750CFE89-A954-4CAF-86BE-83CA799EFB79}" srcOrd="1" destOrd="0" parTransId="{BA89EDAB-ED6D-44D0-9D8A-2F9F24881870}" sibTransId="{304D4627-1F2B-4AB9-A8F5-EA3DF199729B}"/>
    <dgm:cxn modelId="{9FE1E8B0-9AAD-4A41-BD0E-E024EEBD2DF3}" type="presOf" srcId="{FCE7910C-DF7A-440C-9DA4-2E0E57AEF4CB}" destId="{0B3F6088-3CA9-435F-8F09-FBF92467A504}" srcOrd="0" destOrd="0" presId="urn:microsoft.com/office/officeart/2005/8/layout/list1"/>
    <dgm:cxn modelId="{E32A664B-AD7A-4AB6-B55C-6AA0A8F782DB}" srcId="{FCE7910C-DF7A-440C-9DA4-2E0E57AEF4CB}" destId="{24BCB46C-D9BE-435F-833B-F48EE6BA9A79}" srcOrd="2" destOrd="0" parTransId="{BA520F59-6A0F-4804-9E3A-E9A1BD476425}" sibTransId="{AF3E7D90-E207-4DDB-83AE-6118718C803E}"/>
    <dgm:cxn modelId="{961BE87D-7F4B-443B-86CF-5F0264509F1E}" type="presOf" srcId="{24BCB46C-D9BE-435F-833B-F48EE6BA9A79}" destId="{6431E5D4-D251-4E95-872C-B3B63530E5CF}" srcOrd="1" destOrd="0" presId="urn:microsoft.com/office/officeart/2005/8/layout/list1"/>
    <dgm:cxn modelId="{F2635BFC-1D99-482E-A115-CFCCFABB3DF7}" type="presOf" srcId="{2BA82410-11CF-4FAF-ACBD-BDAFD08BEE8B}" destId="{02C8C775-3027-4360-B79C-72C2EE4DA103}" srcOrd="0" destOrd="0" presId="urn:microsoft.com/office/officeart/2005/8/layout/list1"/>
    <dgm:cxn modelId="{43460D94-5229-436F-AF28-47E2846ECA1B}" type="presOf" srcId="{750CFE89-A954-4CAF-86BE-83CA799EFB79}" destId="{72861742-DA62-46E5-86E9-D80530F9B17E}" srcOrd="1" destOrd="0" presId="urn:microsoft.com/office/officeart/2005/8/layout/list1"/>
    <dgm:cxn modelId="{59BA453D-180C-4CDA-8002-1EFBCFCCD69D}" type="presOf" srcId="{24BCB46C-D9BE-435F-833B-F48EE6BA9A79}" destId="{E2351E26-C85C-4FD4-AB24-B97900FAA34D}" srcOrd="0" destOrd="0" presId="urn:microsoft.com/office/officeart/2005/8/layout/list1"/>
    <dgm:cxn modelId="{3F13D3CD-3FD6-4E1C-8A5C-0F407448678B}" type="presParOf" srcId="{0B3F6088-3CA9-435F-8F09-FBF92467A504}" destId="{8018164E-E58B-4802-AC19-A20987EAE52F}" srcOrd="0" destOrd="0" presId="urn:microsoft.com/office/officeart/2005/8/layout/list1"/>
    <dgm:cxn modelId="{D6E788C8-9C05-4AAB-81C8-4FBCB62DA128}" type="presParOf" srcId="{8018164E-E58B-4802-AC19-A20987EAE52F}" destId="{02C8C775-3027-4360-B79C-72C2EE4DA103}" srcOrd="0" destOrd="0" presId="urn:microsoft.com/office/officeart/2005/8/layout/list1"/>
    <dgm:cxn modelId="{968EB70A-FD92-4866-AF4F-098397337AE1}" type="presParOf" srcId="{8018164E-E58B-4802-AC19-A20987EAE52F}" destId="{6A113426-BC8D-4FA5-98B0-79D9E1CD2D78}" srcOrd="1" destOrd="0" presId="urn:microsoft.com/office/officeart/2005/8/layout/list1"/>
    <dgm:cxn modelId="{ADF2B7B1-F047-4C4E-B30C-3A8BCB9BE58F}" type="presParOf" srcId="{0B3F6088-3CA9-435F-8F09-FBF92467A504}" destId="{25269D1B-8C95-4A28-914B-1909072F4098}" srcOrd="1" destOrd="0" presId="urn:microsoft.com/office/officeart/2005/8/layout/list1"/>
    <dgm:cxn modelId="{F509FDAF-1399-4DC3-B895-A07E2D97E6ED}" type="presParOf" srcId="{0B3F6088-3CA9-435F-8F09-FBF92467A504}" destId="{A9DBD9F0-C55F-4E2B-A7EF-E1486DAF29B8}" srcOrd="2" destOrd="0" presId="urn:microsoft.com/office/officeart/2005/8/layout/list1"/>
    <dgm:cxn modelId="{B78093C7-223E-4F13-89FB-53B53622B8F7}" type="presParOf" srcId="{0B3F6088-3CA9-435F-8F09-FBF92467A504}" destId="{7310951F-164E-4846-AABF-A621990D1F3F}" srcOrd="3" destOrd="0" presId="urn:microsoft.com/office/officeart/2005/8/layout/list1"/>
    <dgm:cxn modelId="{1AD95599-9CEF-4507-ADE5-3FF4E06F5232}" type="presParOf" srcId="{0B3F6088-3CA9-435F-8F09-FBF92467A504}" destId="{F494C2C8-E35C-49AA-AD9A-AE5AFF14883B}" srcOrd="4" destOrd="0" presId="urn:microsoft.com/office/officeart/2005/8/layout/list1"/>
    <dgm:cxn modelId="{0F029A1E-87E2-46CD-AF69-FECA02950A01}" type="presParOf" srcId="{F494C2C8-E35C-49AA-AD9A-AE5AFF14883B}" destId="{DA703B0F-C785-4D64-966E-E4DCEBFC21EE}" srcOrd="0" destOrd="0" presId="urn:microsoft.com/office/officeart/2005/8/layout/list1"/>
    <dgm:cxn modelId="{6E7B4A2C-503F-4C8A-AB4C-7CF9C6F21A7E}" type="presParOf" srcId="{F494C2C8-E35C-49AA-AD9A-AE5AFF14883B}" destId="{72861742-DA62-46E5-86E9-D80530F9B17E}" srcOrd="1" destOrd="0" presId="urn:microsoft.com/office/officeart/2005/8/layout/list1"/>
    <dgm:cxn modelId="{37F43D3D-7B83-4ED6-A3BB-9BDAEDE3E88E}" type="presParOf" srcId="{0B3F6088-3CA9-435F-8F09-FBF92467A504}" destId="{838E5E5D-6EE5-4F6D-81BC-2F4A97FC1DFA}" srcOrd="5" destOrd="0" presId="urn:microsoft.com/office/officeart/2005/8/layout/list1"/>
    <dgm:cxn modelId="{8EF93F47-21A3-4E93-A631-70754E8B265F}" type="presParOf" srcId="{0B3F6088-3CA9-435F-8F09-FBF92467A504}" destId="{D6F90BD6-91E1-4313-8403-E61D8DFCB6C2}" srcOrd="6" destOrd="0" presId="urn:microsoft.com/office/officeart/2005/8/layout/list1"/>
    <dgm:cxn modelId="{AA402123-2639-48BD-8E39-42C79279E513}" type="presParOf" srcId="{0B3F6088-3CA9-435F-8F09-FBF92467A504}" destId="{03A69B33-028D-45F1-98C5-4F056F57D24C}" srcOrd="7" destOrd="0" presId="urn:microsoft.com/office/officeart/2005/8/layout/list1"/>
    <dgm:cxn modelId="{4ECB16DC-7F2B-45F4-962E-1697F437E885}" type="presParOf" srcId="{0B3F6088-3CA9-435F-8F09-FBF92467A504}" destId="{C7E23FD5-B118-4F65-8FB9-6AA5368EDD52}" srcOrd="8" destOrd="0" presId="urn:microsoft.com/office/officeart/2005/8/layout/list1"/>
    <dgm:cxn modelId="{92893DCE-AA0B-4955-9941-A5480967D064}" type="presParOf" srcId="{C7E23FD5-B118-4F65-8FB9-6AA5368EDD52}" destId="{E2351E26-C85C-4FD4-AB24-B97900FAA34D}" srcOrd="0" destOrd="0" presId="urn:microsoft.com/office/officeart/2005/8/layout/list1"/>
    <dgm:cxn modelId="{83B9EA2D-327A-4652-BAB2-BFC4D7FF4C3E}" type="presParOf" srcId="{C7E23FD5-B118-4F65-8FB9-6AA5368EDD52}" destId="{6431E5D4-D251-4E95-872C-B3B63530E5CF}" srcOrd="1" destOrd="0" presId="urn:microsoft.com/office/officeart/2005/8/layout/list1"/>
    <dgm:cxn modelId="{FA37FE3F-DDEB-4B6D-923F-293C6EFB51BC}" type="presParOf" srcId="{0B3F6088-3CA9-435F-8F09-FBF92467A504}" destId="{FBDBCA8A-A034-41A7-8198-C7B1BC447D6F}" srcOrd="9" destOrd="0" presId="urn:microsoft.com/office/officeart/2005/8/layout/list1"/>
    <dgm:cxn modelId="{DA8B0DA7-BD45-4580-BC27-AB62B01F3DC5}" type="presParOf" srcId="{0B3F6088-3CA9-435F-8F09-FBF92467A504}" destId="{A9209CFA-ADF4-44DA-A821-C573436F1F2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3E9E4B-16E2-44B0-8233-9530F2591E20}" type="doc">
      <dgm:prSet loTypeId="urn:microsoft.com/office/officeart/2005/8/layout/hierarchy2" loCatId="hierarchy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EF9D4073-AFB7-48E0-8625-D2512D65DB71}">
      <dgm:prSet phldrT="[Текст]" custT="1"/>
      <dgm:spPr/>
      <dgm:t>
        <a:bodyPr/>
        <a:lstStyle/>
        <a:p>
          <a:r>
            <a:rPr lang="ru-RU" sz="3600" b="1" i="1" dirty="0" smtClean="0">
              <a:latin typeface="Times New Roman" pitchFamily="18" charset="0"/>
              <a:cs typeface="Times New Roman" pitchFamily="18" charset="0"/>
            </a:rPr>
            <a:t>Методы</a:t>
          </a:r>
          <a:endParaRPr lang="ru-RU" sz="3600" b="1" i="1" dirty="0">
            <a:latin typeface="Times New Roman" pitchFamily="18" charset="0"/>
            <a:cs typeface="Times New Roman" pitchFamily="18" charset="0"/>
          </a:endParaRPr>
        </a:p>
      </dgm:t>
    </dgm:pt>
    <dgm:pt modelId="{D3EE55A0-4353-4320-B7E7-FA542B7FF60B}" type="parTrans" cxnId="{6B9F157E-F0AD-4530-A4DC-E76FA09AAA91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A7F795B2-C78A-4D07-AE83-8FC64E58F4CA}" type="sibTrans" cxnId="{6B9F157E-F0AD-4530-A4DC-E76FA09AAA91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4EF19444-848D-4461-8130-4DCD13E8A346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Анкетирование учащихся.</a:t>
          </a:r>
        </a:p>
      </dgm:t>
    </dgm:pt>
    <dgm:pt modelId="{E6EC49AB-30E6-4A14-A578-CD72CAD26863}" type="parTrans" cxnId="{A425C004-3B09-4558-8089-ECB6310600C1}">
      <dgm:prSet custT="1"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BF8EF554-A28B-4E55-8388-522B364888C2}" type="sibTrans" cxnId="{A425C004-3B09-4558-8089-ECB6310600C1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C7596EB9-53C7-4D8B-AF38-A1F1C4CF758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Анализ литературы по данной теме.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86DC3CDB-D59D-4ECF-9BEB-24057A6163B7}" type="parTrans" cxnId="{9013AF5C-91D7-4348-9D6B-08F63022E66D}">
      <dgm:prSet custT="1"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57D7B3B2-3E87-4AE5-8C25-2B490A45D9CE}" type="sibTrans" cxnId="{9013AF5C-91D7-4348-9D6B-08F63022E66D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19DAAC86-750F-4AE9-859B-2341E3B69D26}">
      <dgm:prSet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Работа со словарями.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A944B82E-C83D-4351-A6C0-713C8F725DA6}" type="parTrans" cxnId="{A69C3A88-3A06-400F-93D3-CF6DE6CAEAC6}">
      <dgm:prSet custT="1"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DE62B28C-3306-4092-BFE5-A8D7D9E32605}" type="sibTrans" cxnId="{A69C3A88-3A06-400F-93D3-CF6DE6CAEAC6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051B65B3-2479-40C9-903C-5AEAF8B659CE}" type="pres">
      <dgm:prSet presAssocID="{853E9E4B-16E2-44B0-8233-9530F2591E2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19DAF1-5A9C-4DF1-964E-108BE1560A75}" type="pres">
      <dgm:prSet presAssocID="{EF9D4073-AFB7-48E0-8625-D2512D65DB71}" presName="root1" presStyleCnt="0"/>
      <dgm:spPr/>
    </dgm:pt>
    <dgm:pt modelId="{F45FFA53-B1D7-4CD3-8E5D-34DB810E5903}" type="pres">
      <dgm:prSet presAssocID="{EF9D4073-AFB7-48E0-8625-D2512D65DB7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DACC00-DE74-4C09-B694-E6C72E018516}" type="pres">
      <dgm:prSet presAssocID="{EF9D4073-AFB7-48E0-8625-D2512D65DB71}" presName="level2hierChild" presStyleCnt="0"/>
      <dgm:spPr/>
    </dgm:pt>
    <dgm:pt modelId="{E55DB8DB-1C01-4DFE-BCDD-95F4402548CD}" type="pres">
      <dgm:prSet presAssocID="{E6EC49AB-30E6-4A14-A578-CD72CAD26863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7E2FA110-37C5-4166-8138-B5A6558F80F8}" type="pres">
      <dgm:prSet presAssocID="{E6EC49AB-30E6-4A14-A578-CD72CAD26863}" presName="connTx" presStyleLbl="parChTrans1D2" presStyleIdx="0" presStyleCnt="3"/>
      <dgm:spPr/>
      <dgm:t>
        <a:bodyPr/>
        <a:lstStyle/>
        <a:p>
          <a:endParaRPr lang="ru-RU"/>
        </a:p>
      </dgm:t>
    </dgm:pt>
    <dgm:pt modelId="{59EABD58-1ABF-4DB9-8FCF-6A8D2BF7B1EA}" type="pres">
      <dgm:prSet presAssocID="{4EF19444-848D-4461-8130-4DCD13E8A346}" presName="root2" presStyleCnt="0"/>
      <dgm:spPr/>
    </dgm:pt>
    <dgm:pt modelId="{8D71AC73-0964-430D-BF01-FD5A2475AD31}" type="pres">
      <dgm:prSet presAssocID="{4EF19444-848D-4461-8130-4DCD13E8A346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E31DB9-E5A4-449C-952E-3D1042B3A187}" type="pres">
      <dgm:prSet presAssocID="{4EF19444-848D-4461-8130-4DCD13E8A346}" presName="level3hierChild" presStyleCnt="0"/>
      <dgm:spPr/>
    </dgm:pt>
    <dgm:pt modelId="{1C07319F-B63B-456D-BA7C-3D293A579FE5}" type="pres">
      <dgm:prSet presAssocID="{86DC3CDB-D59D-4ECF-9BEB-24057A6163B7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69EAE906-5391-427E-8A96-CE3541FB4BAB}" type="pres">
      <dgm:prSet presAssocID="{86DC3CDB-D59D-4ECF-9BEB-24057A6163B7}" presName="connTx" presStyleLbl="parChTrans1D2" presStyleIdx="1" presStyleCnt="3"/>
      <dgm:spPr/>
      <dgm:t>
        <a:bodyPr/>
        <a:lstStyle/>
        <a:p>
          <a:endParaRPr lang="ru-RU"/>
        </a:p>
      </dgm:t>
    </dgm:pt>
    <dgm:pt modelId="{40206BC1-2C6F-489E-818C-4BA00BBD53E5}" type="pres">
      <dgm:prSet presAssocID="{C7596EB9-53C7-4D8B-AF38-A1F1C4CF7585}" presName="root2" presStyleCnt="0"/>
      <dgm:spPr/>
    </dgm:pt>
    <dgm:pt modelId="{3FD545B6-112E-4786-83A9-FFBF2B73CA41}" type="pres">
      <dgm:prSet presAssocID="{C7596EB9-53C7-4D8B-AF38-A1F1C4CF7585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DB5244-15B0-49CE-ABA2-089588528003}" type="pres">
      <dgm:prSet presAssocID="{C7596EB9-53C7-4D8B-AF38-A1F1C4CF7585}" presName="level3hierChild" presStyleCnt="0"/>
      <dgm:spPr/>
    </dgm:pt>
    <dgm:pt modelId="{EA536E29-3DF2-46B3-9325-6586785182B0}" type="pres">
      <dgm:prSet presAssocID="{A944B82E-C83D-4351-A6C0-713C8F725DA6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30D736DC-3A49-4022-B13A-7CA5EE8E64F5}" type="pres">
      <dgm:prSet presAssocID="{A944B82E-C83D-4351-A6C0-713C8F725DA6}" presName="connTx" presStyleLbl="parChTrans1D2" presStyleIdx="2" presStyleCnt="3"/>
      <dgm:spPr/>
      <dgm:t>
        <a:bodyPr/>
        <a:lstStyle/>
        <a:p>
          <a:endParaRPr lang="ru-RU"/>
        </a:p>
      </dgm:t>
    </dgm:pt>
    <dgm:pt modelId="{008E7F0B-BF3F-4FAD-82EE-03C369E28292}" type="pres">
      <dgm:prSet presAssocID="{19DAAC86-750F-4AE9-859B-2341E3B69D26}" presName="root2" presStyleCnt="0"/>
      <dgm:spPr/>
    </dgm:pt>
    <dgm:pt modelId="{D6AA1E45-6C9E-44DD-AAAB-09D4E132AC94}" type="pres">
      <dgm:prSet presAssocID="{19DAAC86-750F-4AE9-859B-2341E3B69D26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19670E-6FCF-48FA-AAB6-CF8CF949698F}" type="pres">
      <dgm:prSet presAssocID="{19DAAC86-750F-4AE9-859B-2341E3B69D26}" presName="level3hierChild" presStyleCnt="0"/>
      <dgm:spPr/>
    </dgm:pt>
  </dgm:ptLst>
  <dgm:cxnLst>
    <dgm:cxn modelId="{C069E241-4C63-4126-A2A2-00006CF47753}" type="presOf" srcId="{EF9D4073-AFB7-48E0-8625-D2512D65DB71}" destId="{F45FFA53-B1D7-4CD3-8E5D-34DB810E5903}" srcOrd="0" destOrd="0" presId="urn:microsoft.com/office/officeart/2005/8/layout/hierarchy2"/>
    <dgm:cxn modelId="{A425C004-3B09-4558-8089-ECB6310600C1}" srcId="{EF9D4073-AFB7-48E0-8625-D2512D65DB71}" destId="{4EF19444-848D-4461-8130-4DCD13E8A346}" srcOrd="0" destOrd="0" parTransId="{E6EC49AB-30E6-4A14-A578-CD72CAD26863}" sibTransId="{BF8EF554-A28B-4E55-8388-522B364888C2}"/>
    <dgm:cxn modelId="{A69C3A88-3A06-400F-93D3-CF6DE6CAEAC6}" srcId="{EF9D4073-AFB7-48E0-8625-D2512D65DB71}" destId="{19DAAC86-750F-4AE9-859B-2341E3B69D26}" srcOrd="2" destOrd="0" parTransId="{A944B82E-C83D-4351-A6C0-713C8F725DA6}" sibTransId="{DE62B28C-3306-4092-BFE5-A8D7D9E32605}"/>
    <dgm:cxn modelId="{AF956312-5623-44DF-8496-B57AB13162D9}" type="presOf" srcId="{C7596EB9-53C7-4D8B-AF38-A1F1C4CF7585}" destId="{3FD545B6-112E-4786-83A9-FFBF2B73CA41}" srcOrd="0" destOrd="0" presId="urn:microsoft.com/office/officeart/2005/8/layout/hierarchy2"/>
    <dgm:cxn modelId="{E665B6D8-6040-42DF-892F-BD660A7EF337}" type="presOf" srcId="{4EF19444-848D-4461-8130-4DCD13E8A346}" destId="{8D71AC73-0964-430D-BF01-FD5A2475AD31}" srcOrd="0" destOrd="0" presId="urn:microsoft.com/office/officeart/2005/8/layout/hierarchy2"/>
    <dgm:cxn modelId="{595F501B-53BB-4B20-ABD9-9F3EA9AC70E5}" type="presOf" srcId="{E6EC49AB-30E6-4A14-A578-CD72CAD26863}" destId="{7E2FA110-37C5-4166-8138-B5A6558F80F8}" srcOrd="1" destOrd="0" presId="urn:microsoft.com/office/officeart/2005/8/layout/hierarchy2"/>
    <dgm:cxn modelId="{79CB1FF0-7B37-4757-BB62-01425CA50800}" type="presOf" srcId="{86DC3CDB-D59D-4ECF-9BEB-24057A6163B7}" destId="{69EAE906-5391-427E-8A96-CE3541FB4BAB}" srcOrd="1" destOrd="0" presId="urn:microsoft.com/office/officeart/2005/8/layout/hierarchy2"/>
    <dgm:cxn modelId="{6FF7672C-8196-4D78-AD40-00B69C8610ED}" type="presOf" srcId="{A944B82E-C83D-4351-A6C0-713C8F725DA6}" destId="{30D736DC-3A49-4022-B13A-7CA5EE8E64F5}" srcOrd="1" destOrd="0" presId="urn:microsoft.com/office/officeart/2005/8/layout/hierarchy2"/>
    <dgm:cxn modelId="{D0516CA5-6E32-457C-A74C-4BF1204CE9CD}" type="presOf" srcId="{E6EC49AB-30E6-4A14-A578-CD72CAD26863}" destId="{E55DB8DB-1C01-4DFE-BCDD-95F4402548CD}" srcOrd="0" destOrd="0" presId="urn:microsoft.com/office/officeart/2005/8/layout/hierarchy2"/>
    <dgm:cxn modelId="{A2760788-625D-4734-9C45-51F76202A2B1}" type="presOf" srcId="{A944B82E-C83D-4351-A6C0-713C8F725DA6}" destId="{EA536E29-3DF2-46B3-9325-6586785182B0}" srcOrd="0" destOrd="0" presId="urn:microsoft.com/office/officeart/2005/8/layout/hierarchy2"/>
    <dgm:cxn modelId="{6A863949-114A-412D-AA5D-CD8DE2C09963}" type="presOf" srcId="{86DC3CDB-D59D-4ECF-9BEB-24057A6163B7}" destId="{1C07319F-B63B-456D-BA7C-3D293A579FE5}" srcOrd="0" destOrd="0" presId="urn:microsoft.com/office/officeart/2005/8/layout/hierarchy2"/>
    <dgm:cxn modelId="{ECADAB99-DA60-4CD6-8A00-295204634975}" type="presOf" srcId="{19DAAC86-750F-4AE9-859B-2341E3B69D26}" destId="{D6AA1E45-6C9E-44DD-AAAB-09D4E132AC94}" srcOrd="0" destOrd="0" presId="urn:microsoft.com/office/officeart/2005/8/layout/hierarchy2"/>
    <dgm:cxn modelId="{6B9F157E-F0AD-4530-A4DC-E76FA09AAA91}" srcId="{853E9E4B-16E2-44B0-8233-9530F2591E20}" destId="{EF9D4073-AFB7-48E0-8625-D2512D65DB71}" srcOrd="0" destOrd="0" parTransId="{D3EE55A0-4353-4320-B7E7-FA542B7FF60B}" sibTransId="{A7F795B2-C78A-4D07-AE83-8FC64E58F4CA}"/>
    <dgm:cxn modelId="{F9FEC7CF-434B-400A-AC09-0E00774D8D98}" type="presOf" srcId="{853E9E4B-16E2-44B0-8233-9530F2591E20}" destId="{051B65B3-2479-40C9-903C-5AEAF8B659CE}" srcOrd="0" destOrd="0" presId="urn:microsoft.com/office/officeart/2005/8/layout/hierarchy2"/>
    <dgm:cxn modelId="{9013AF5C-91D7-4348-9D6B-08F63022E66D}" srcId="{EF9D4073-AFB7-48E0-8625-D2512D65DB71}" destId="{C7596EB9-53C7-4D8B-AF38-A1F1C4CF7585}" srcOrd="1" destOrd="0" parTransId="{86DC3CDB-D59D-4ECF-9BEB-24057A6163B7}" sibTransId="{57D7B3B2-3E87-4AE5-8C25-2B490A45D9CE}"/>
    <dgm:cxn modelId="{76E01D6E-52B7-4775-AC3F-65A06AFFE2E4}" type="presParOf" srcId="{051B65B3-2479-40C9-903C-5AEAF8B659CE}" destId="{7D19DAF1-5A9C-4DF1-964E-108BE1560A75}" srcOrd="0" destOrd="0" presId="urn:microsoft.com/office/officeart/2005/8/layout/hierarchy2"/>
    <dgm:cxn modelId="{A1BECBE8-315F-4D1F-A7AA-0A96E41603C6}" type="presParOf" srcId="{7D19DAF1-5A9C-4DF1-964E-108BE1560A75}" destId="{F45FFA53-B1D7-4CD3-8E5D-34DB810E5903}" srcOrd="0" destOrd="0" presId="urn:microsoft.com/office/officeart/2005/8/layout/hierarchy2"/>
    <dgm:cxn modelId="{92254ACB-DC7E-4437-85ED-D8B49B94B778}" type="presParOf" srcId="{7D19DAF1-5A9C-4DF1-964E-108BE1560A75}" destId="{AFDACC00-DE74-4C09-B694-E6C72E018516}" srcOrd="1" destOrd="0" presId="urn:microsoft.com/office/officeart/2005/8/layout/hierarchy2"/>
    <dgm:cxn modelId="{089075F8-257D-4EDE-97E2-D560EA85F282}" type="presParOf" srcId="{AFDACC00-DE74-4C09-B694-E6C72E018516}" destId="{E55DB8DB-1C01-4DFE-BCDD-95F4402548CD}" srcOrd="0" destOrd="0" presId="urn:microsoft.com/office/officeart/2005/8/layout/hierarchy2"/>
    <dgm:cxn modelId="{399CD54D-27F3-438E-BFAC-61BEA7BAFE3F}" type="presParOf" srcId="{E55DB8DB-1C01-4DFE-BCDD-95F4402548CD}" destId="{7E2FA110-37C5-4166-8138-B5A6558F80F8}" srcOrd="0" destOrd="0" presId="urn:microsoft.com/office/officeart/2005/8/layout/hierarchy2"/>
    <dgm:cxn modelId="{BAE0F813-1028-4CA4-AB20-3740A71C539B}" type="presParOf" srcId="{AFDACC00-DE74-4C09-B694-E6C72E018516}" destId="{59EABD58-1ABF-4DB9-8FCF-6A8D2BF7B1EA}" srcOrd="1" destOrd="0" presId="urn:microsoft.com/office/officeart/2005/8/layout/hierarchy2"/>
    <dgm:cxn modelId="{B9EF6668-8765-4A5F-AA95-59687B6CA14C}" type="presParOf" srcId="{59EABD58-1ABF-4DB9-8FCF-6A8D2BF7B1EA}" destId="{8D71AC73-0964-430D-BF01-FD5A2475AD31}" srcOrd="0" destOrd="0" presId="urn:microsoft.com/office/officeart/2005/8/layout/hierarchy2"/>
    <dgm:cxn modelId="{C0F44FEA-FE94-454E-9D89-BE81A81DC3C3}" type="presParOf" srcId="{59EABD58-1ABF-4DB9-8FCF-6A8D2BF7B1EA}" destId="{1EE31DB9-E5A4-449C-952E-3D1042B3A187}" srcOrd="1" destOrd="0" presId="urn:microsoft.com/office/officeart/2005/8/layout/hierarchy2"/>
    <dgm:cxn modelId="{6248C1AE-86E1-4C41-B9B4-9D290FF2519D}" type="presParOf" srcId="{AFDACC00-DE74-4C09-B694-E6C72E018516}" destId="{1C07319F-B63B-456D-BA7C-3D293A579FE5}" srcOrd="2" destOrd="0" presId="urn:microsoft.com/office/officeart/2005/8/layout/hierarchy2"/>
    <dgm:cxn modelId="{FAA1F036-CEBB-41AD-AD8A-86B12349808F}" type="presParOf" srcId="{1C07319F-B63B-456D-BA7C-3D293A579FE5}" destId="{69EAE906-5391-427E-8A96-CE3541FB4BAB}" srcOrd="0" destOrd="0" presId="urn:microsoft.com/office/officeart/2005/8/layout/hierarchy2"/>
    <dgm:cxn modelId="{1E792F76-F74C-4495-82A3-B4878C6D74D8}" type="presParOf" srcId="{AFDACC00-DE74-4C09-B694-E6C72E018516}" destId="{40206BC1-2C6F-489E-818C-4BA00BBD53E5}" srcOrd="3" destOrd="0" presId="urn:microsoft.com/office/officeart/2005/8/layout/hierarchy2"/>
    <dgm:cxn modelId="{1F6EBA04-0AD2-4B18-B176-4B3331972B0E}" type="presParOf" srcId="{40206BC1-2C6F-489E-818C-4BA00BBD53E5}" destId="{3FD545B6-112E-4786-83A9-FFBF2B73CA41}" srcOrd="0" destOrd="0" presId="urn:microsoft.com/office/officeart/2005/8/layout/hierarchy2"/>
    <dgm:cxn modelId="{0C9E20EA-F703-4309-B132-437A9CFF563E}" type="presParOf" srcId="{40206BC1-2C6F-489E-818C-4BA00BBD53E5}" destId="{27DB5244-15B0-49CE-ABA2-089588528003}" srcOrd="1" destOrd="0" presId="urn:microsoft.com/office/officeart/2005/8/layout/hierarchy2"/>
    <dgm:cxn modelId="{7810765E-3C0F-429F-96BA-1033707A43A4}" type="presParOf" srcId="{AFDACC00-DE74-4C09-B694-E6C72E018516}" destId="{EA536E29-3DF2-46B3-9325-6586785182B0}" srcOrd="4" destOrd="0" presId="urn:microsoft.com/office/officeart/2005/8/layout/hierarchy2"/>
    <dgm:cxn modelId="{874563D7-7C1C-4629-B1F5-B6773DC9AFE6}" type="presParOf" srcId="{EA536E29-3DF2-46B3-9325-6586785182B0}" destId="{30D736DC-3A49-4022-B13A-7CA5EE8E64F5}" srcOrd="0" destOrd="0" presId="urn:microsoft.com/office/officeart/2005/8/layout/hierarchy2"/>
    <dgm:cxn modelId="{942ACB08-03D2-4ECB-AD4F-D3E3A0F02FC0}" type="presParOf" srcId="{AFDACC00-DE74-4C09-B694-E6C72E018516}" destId="{008E7F0B-BF3F-4FAD-82EE-03C369E28292}" srcOrd="5" destOrd="0" presId="urn:microsoft.com/office/officeart/2005/8/layout/hierarchy2"/>
    <dgm:cxn modelId="{584A3E15-9C68-4AE9-92A6-5F9A783E7CB9}" type="presParOf" srcId="{008E7F0B-BF3F-4FAD-82EE-03C369E28292}" destId="{D6AA1E45-6C9E-44DD-AAAB-09D4E132AC94}" srcOrd="0" destOrd="0" presId="urn:microsoft.com/office/officeart/2005/8/layout/hierarchy2"/>
    <dgm:cxn modelId="{AEA50189-8CE1-4950-9D3B-3EFDE1856EE8}" type="presParOf" srcId="{008E7F0B-BF3F-4FAD-82EE-03C369E28292}" destId="{F519670E-6FCF-48FA-AAB6-CF8CF949698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FB939E-72A0-4B7A-8BE0-990C94051671}" type="doc">
      <dgm:prSet loTypeId="urn:microsoft.com/office/officeart/2005/8/layout/hierarchy1" loCatId="hierarchy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73CCA05E-AF3F-441E-936E-1A948D6851E2}">
      <dgm:prSet phldrT="[Текст]" custT="1"/>
      <dgm:spPr/>
      <dgm:t>
        <a:bodyPr/>
        <a:lstStyle/>
        <a:p>
          <a:r>
            <a:rPr lang="ru-RU" sz="2800" b="1" i="0" dirty="0" smtClean="0">
              <a:latin typeface="Times New Roman" pitchFamily="18" charset="0"/>
              <a:cs typeface="Times New Roman" pitchFamily="18" charset="0"/>
            </a:rPr>
            <a:t>ГЛАВА 1. ПОНЯТИЕ «ДРУЖБА»</a:t>
          </a:r>
        </a:p>
      </dgm:t>
    </dgm:pt>
    <dgm:pt modelId="{661BF097-5DF4-4ECE-AAB9-3C234578BCE2}" type="parTrans" cxnId="{33C9860C-06A8-4EBB-B49F-CFC26EB29B48}">
      <dgm:prSet/>
      <dgm:spPr/>
      <dgm:t>
        <a:bodyPr/>
        <a:lstStyle/>
        <a:p>
          <a:endParaRPr lang="ru-RU" sz="2400" b="0" i="0">
            <a:latin typeface="Times New Roman" pitchFamily="18" charset="0"/>
            <a:cs typeface="Times New Roman" pitchFamily="18" charset="0"/>
          </a:endParaRPr>
        </a:p>
      </dgm:t>
    </dgm:pt>
    <dgm:pt modelId="{E2D6910F-3DDA-437F-B4F0-A696763008DB}" type="sibTrans" cxnId="{33C9860C-06A8-4EBB-B49F-CFC26EB29B48}">
      <dgm:prSet/>
      <dgm:spPr/>
      <dgm:t>
        <a:bodyPr/>
        <a:lstStyle/>
        <a:p>
          <a:endParaRPr lang="ru-RU" sz="2400" b="0" i="0">
            <a:latin typeface="Times New Roman" pitchFamily="18" charset="0"/>
            <a:cs typeface="Times New Roman" pitchFamily="18" charset="0"/>
          </a:endParaRPr>
        </a:p>
      </dgm:t>
    </dgm:pt>
    <dgm:pt modelId="{123D87B0-2B0B-4492-B34E-CEC3F8C55199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1.1. Содержание понятия «дружба»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dirty="0">
            <a:latin typeface="Times New Roman" pitchFamily="18" charset="0"/>
            <a:cs typeface="Times New Roman" pitchFamily="18" charset="0"/>
          </a:endParaRPr>
        </a:p>
      </dgm:t>
    </dgm:pt>
    <dgm:pt modelId="{D0004BAB-7D9A-44B5-8087-FF5AB532AE31}" type="parTrans" cxnId="{E06A6E6A-24EC-442F-B424-366336416094}">
      <dgm:prSet/>
      <dgm:spPr/>
      <dgm:t>
        <a:bodyPr/>
        <a:lstStyle/>
        <a:p>
          <a:endParaRPr lang="ru-RU" sz="2400" b="0" i="0">
            <a:latin typeface="Times New Roman" pitchFamily="18" charset="0"/>
            <a:cs typeface="Times New Roman" pitchFamily="18" charset="0"/>
          </a:endParaRPr>
        </a:p>
      </dgm:t>
    </dgm:pt>
    <dgm:pt modelId="{EC4DBDBB-B33A-48BF-8070-41D0A01CF10C}" type="sibTrans" cxnId="{E06A6E6A-24EC-442F-B424-366336416094}">
      <dgm:prSet/>
      <dgm:spPr/>
      <dgm:t>
        <a:bodyPr/>
        <a:lstStyle/>
        <a:p>
          <a:endParaRPr lang="ru-RU" sz="2400" b="0" i="0">
            <a:latin typeface="Times New Roman" pitchFamily="18" charset="0"/>
            <a:cs typeface="Times New Roman" pitchFamily="18" charset="0"/>
          </a:endParaRPr>
        </a:p>
      </dgm:t>
    </dgm:pt>
    <dgm:pt modelId="{3E4A2E65-C9D3-40F7-804B-D8BC08B7E66D}">
      <dgm:prSet phldrT="[Текст]" custT="1"/>
      <dgm:spPr/>
      <dgm:t>
        <a:bodyPr/>
        <a:lstStyle/>
        <a:p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1.2. Ценность дружбы</a:t>
          </a:r>
          <a:endParaRPr lang="ru-RU" sz="2400" b="0" i="0" dirty="0">
            <a:latin typeface="Times New Roman" pitchFamily="18" charset="0"/>
            <a:cs typeface="Times New Roman" pitchFamily="18" charset="0"/>
          </a:endParaRPr>
        </a:p>
      </dgm:t>
    </dgm:pt>
    <dgm:pt modelId="{473A6336-8E18-48BB-A7BA-5ABB4849DD8B}" type="parTrans" cxnId="{C88D0B13-D97C-4219-8E43-BD8CDC90B029}">
      <dgm:prSet/>
      <dgm:spPr/>
      <dgm:t>
        <a:bodyPr/>
        <a:lstStyle/>
        <a:p>
          <a:endParaRPr lang="ru-RU" sz="2400" b="0" i="0">
            <a:latin typeface="Times New Roman" pitchFamily="18" charset="0"/>
            <a:cs typeface="Times New Roman" pitchFamily="18" charset="0"/>
          </a:endParaRPr>
        </a:p>
      </dgm:t>
    </dgm:pt>
    <dgm:pt modelId="{2EBE6738-A0AA-4F59-8E4F-E7AB4E071AEA}" type="sibTrans" cxnId="{C88D0B13-D97C-4219-8E43-BD8CDC90B029}">
      <dgm:prSet/>
      <dgm:spPr/>
      <dgm:t>
        <a:bodyPr/>
        <a:lstStyle/>
        <a:p>
          <a:endParaRPr lang="ru-RU" sz="2400" b="0" i="0">
            <a:latin typeface="Times New Roman" pitchFamily="18" charset="0"/>
            <a:cs typeface="Times New Roman" pitchFamily="18" charset="0"/>
          </a:endParaRPr>
        </a:p>
      </dgm:t>
    </dgm:pt>
    <dgm:pt modelId="{91F25117-5ACC-47E9-A8CC-DA9F0497BA10}" type="pres">
      <dgm:prSet presAssocID="{14FB939E-72A0-4B7A-8BE0-990C9405167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8061047-9E99-4D29-BD96-81E8AA624CA6}" type="pres">
      <dgm:prSet presAssocID="{73CCA05E-AF3F-441E-936E-1A948D6851E2}" presName="hierRoot1" presStyleCnt="0"/>
      <dgm:spPr/>
    </dgm:pt>
    <dgm:pt modelId="{8F6D3E0E-9069-4FDF-A569-299EC1EFB2F2}" type="pres">
      <dgm:prSet presAssocID="{73CCA05E-AF3F-441E-936E-1A948D6851E2}" presName="composite" presStyleCnt="0"/>
      <dgm:spPr/>
    </dgm:pt>
    <dgm:pt modelId="{D4ADC27B-93B8-4746-8255-B14B5F6F9F14}" type="pres">
      <dgm:prSet presAssocID="{73CCA05E-AF3F-441E-936E-1A948D6851E2}" presName="background" presStyleLbl="node0" presStyleIdx="0" presStyleCnt="1"/>
      <dgm:spPr/>
    </dgm:pt>
    <dgm:pt modelId="{9C4B41BD-41E0-45A4-A7FB-D1CA870B1100}" type="pres">
      <dgm:prSet presAssocID="{73CCA05E-AF3F-441E-936E-1A948D6851E2}" presName="text" presStyleLbl="fgAcc0" presStyleIdx="0" presStyleCnt="1" custScaleX="1584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E598510-EC82-4AA3-9AE9-9A117500A805}" type="pres">
      <dgm:prSet presAssocID="{73CCA05E-AF3F-441E-936E-1A948D6851E2}" presName="hierChild2" presStyleCnt="0"/>
      <dgm:spPr/>
    </dgm:pt>
    <dgm:pt modelId="{68FBDBB5-6ECA-488A-A6AE-DCB3DF3890BC}" type="pres">
      <dgm:prSet presAssocID="{D0004BAB-7D9A-44B5-8087-FF5AB532AE31}" presName="Name10" presStyleLbl="parChTrans1D2" presStyleIdx="0" presStyleCnt="2"/>
      <dgm:spPr/>
      <dgm:t>
        <a:bodyPr/>
        <a:lstStyle/>
        <a:p>
          <a:endParaRPr lang="ru-RU"/>
        </a:p>
      </dgm:t>
    </dgm:pt>
    <dgm:pt modelId="{8CC72168-EDAD-41B3-A8EA-CAE28BEC6673}" type="pres">
      <dgm:prSet presAssocID="{123D87B0-2B0B-4492-B34E-CEC3F8C55199}" presName="hierRoot2" presStyleCnt="0"/>
      <dgm:spPr/>
    </dgm:pt>
    <dgm:pt modelId="{FE71956B-1BF1-49E0-B67F-B948D39F11DB}" type="pres">
      <dgm:prSet presAssocID="{123D87B0-2B0B-4492-B34E-CEC3F8C55199}" presName="composite2" presStyleCnt="0"/>
      <dgm:spPr/>
    </dgm:pt>
    <dgm:pt modelId="{6ADBF636-0184-4560-93CA-8751E404CEF0}" type="pres">
      <dgm:prSet presAssocID="{123D87B0-2B0B-4492-B34E-CEC3F8C55199}" presName="background2" presStyleLbl="node2" presStyleIdx="0" presStyleCnt="2"/>
      <dgm:spPr/>
    </dgm:pt>
    <dgm:pt modelId="{AA8C26AA-6D7B-4462-992F-59010BF865B7}" type="pres">
      <dgm:prSet presAssocID="{123D87B0-2B0B-4492-B34E-CEC3F8C55199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71636B6-0674-461C-BF72-F6A97F3D4D6E}" type="pres">
      <dgm:prSet presAssocID="{123D87B0-2B0B-4492-B34E-CEC3F8C55199}" presName="hierChild3" presStyleCnt="0"/>
      <dgm:spPr/>
    </dgm:pt>
    <dgm:pt modelId="{6848906F-5623-49FA-BD0E-C73D9F82F9F7}" type="pres">
      <dgm:prSet presAssocID="{473A6336-8E18-48BB-A7BA-5ABB4849DD8B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A97A12C-7918-40B9-BDA3-8380DC918858}" type="pres">
      <dgm:prSet presAssocID="{3E4A2E65-C9D3-40F7-804B-D8BC08B7E66D}" presName="hierRoot2" presStyleCnt="0"/>
      <dgm:spPr/>
    </dgm:pt>
    <dgm:pt modelId="{A9981B3D-C636-4590-B428-A2530C6CAE94}" type="pres">
      <dgm:prSet presAssocID="{3E4A2E65-C9D3-40F7-804B-D8BC08B7E66D}" presName="composite2" presStyleCnt="0"/>
      <dgm:spPr/>
    </dgm:pt>
    <dgm:pt modelId="{AC90C904-BAB6-4085-83C0-A6E8E219EDFC}" type="pres">
      <dgm:prSet presAssocID="{3E4A2E65-C9D3-40F7-804B-D8BC08B7E66D}" presName="background2" presStyleLbl="node2" presStyleIdx="1" presStyleCnt="2"/>
      <dgm:spPr/>
    </dgm:pt>
    <dgm:pt modelId="{FE729FD3-9988-40D4-8FD3-BD9BAEF5B47B}" type="pres">
      <dgm:prSet presAssocID="{3E4A2E65-C9D3-40F7-804B-D8BC08B7E66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20D46A-710A-48BC-A06A-048BAF788A5B}" type="pres">
      <dgm:prSet presAssocID="{3E4A2E65-C9D3-40F7-804B-D8BC08B7E66D}" presName="hierChild3" presStyleCnt="0"/>
      <dgm:spPr/>
    </dgm:pt>
  </dgm:ptLst>
  <dgm:cxnLst>
    <dgm:cxn modelId="{C88D0B13-D97C-4219-8E43-BD8CDC90B029}" srcId="{73CCA05E-AF3F-441E-936E-1A948D6851E2}" destId="{3E4A2E65-C9D3-40F7-804B-D8BC08B7E66D}" srcOrd="1" destOrd="0" parTransId="{473A6336-8E18-48BB-A7BA-5ABB4849DD8B}" sibTransId="{2EBE6738-A0AA-4F59-8E4F-E7AB4E071AEA}"/>
    <dgm:cxn modelId="{6C19F0DB-BE52-4A40-AD67-04F83E2E0548}" type="presOf" srcId="{3E4A2E65-C9D3-40F7-804B-D8BC08B7E66D}" destId="{FE729FD3-9988-40D4-8FD3-BD9BAEF5B47B}" srcOrd="0" destOrd="0" presId="urn:microsoft.com/office/officeart/2005/8/layout/hierarchy1"/>
    <dgm:cxn modelId="{33C9860C-06A8-4EBB-B49F-CFC26EB29B48}" srcId="{14FB939E-72A0-4B7A-8BE0-990C94051671}" destId="{73CCA05E-AF3F-441E-936E-1A948D6851E2}" srcOrd="0" destOrd="0" parTransId="{661BF097-5DF4-4ECE-AAB9-3C234578BCE2}" sibTransId="{E2D6910F-3DDA-437F-B4F0-A696763008DB}"/>
    <dgm:cxn modelId="{B21E2E85-1FE5-4856-BE2B-87B21A8AFE52}" type="presOf" srcId="{123D87B0-2B0B-4492-B34E-CEC3F8C55199}" destId="{AA8C26AA-6D7B-4462-992F-59010BF865B7}" srcOrd="0" destOrd="0" presId="urn:microsoft.com/office/officeart/2005/8/layout/hierarchy1"/>
    <dgm:cxn modelId="{5F8B8D81-7FCC-486E-9115-6B058735D10F}" type="presOf" srcId="{14FB939E-72A0-4B7A-8BE0-990C94051671}" destId="{91F25117-5ACC-47E9-A8CC-DA9F0497BA10}" srcOrd="0" destOrd="0" presId="urn:microsoft.com/office/officeart/2005/8/layout/hierarchy1"/>
    <dgm:cxn modelId="{E06A6E6A-24EC-442F-B424-366336416094}" srcId="{73CCA05E-AF3F-441E-936E-1A948D6851E2}" destId="{123D87B0-2B0B-4492-B34E-CEC3F8C55199}" srcOrd="0" destOrd="0" parTransId="{D0004BAB-7D9A-44B5-8087-FF5AB532AE31}" sibTransId="{EC4DBDBB-B33A-48BF-8070-41D0A01CF10C}"/>
    <dgm:cxn modelId="{2E38623A-EB4B-43E8-874B-9B050812084E}" type="presOf" srcId="{73CCA05E-AF3F-441E-936E-1A948D6851E2}" destId="{9C4B41BD-41E0-45A4-A7FB-D1CA870B1100}" srcOrd="0" destOrd="0" presId="urn:microsoft.com/office/officeart/2005/8/layout/hierarchy1"/>
    <dgm:cxn modelId="{2D88E62F-96FF-4D21-83DE-88DCEA04D91D}" type="presOf" srcId="{D0004BAB-7D9A-44B5-8087-FF5AB532AE31}" destId="{68FBDBB5-6ECA-488A-A6AE-DCB3DF3890BC}" srcOrd="0" destOrd="0" presId="urn:microsoft.com/office/officeart/2005/8/layout/hierarchy1"/>
    <dgm:cxn modelId="{3D135BB3-B7D0-4F25-ACD5-9B9DF2C0854B}" type="presOf" srcId="{473A6336-8E18-48BB-A7BA-5ABB4849DD8B}" destId="{6848906F-5623-49FA-BD0E-C73D9F82F9F7}" srcOrd="0" destOrd="0" presId="urn:microsoft.com/office/officeart/2005/8/layout/hierarchy1"/>
    <dgm:cxn modelId="{86905647-6FE5-4B29-B134-E0AB29897CAC}" type="presParOf" srcId="{91F25117-5ACC-47E9-A8CC-DA9F0497BA10}" destId="{78061047-9E99-4D29-BD96-81E8AA624CA6}" srcOrd="0" destOrd="0" presId="urn:microsoft.com/office/officeart/2005/8/layout/hierarchy1"/>
    <dgm:cxn modelId="{96F16FC7-A0B7-43D8-85DA-72B78BA0B0F5}" type="presParOf" srcId="{78061047-9E99-4D29-BD96-81E8AA624CA6}" destId="{8F6D3E0E-9069-4FDF-A569-299EC1EFB2F2}" srcOrd="0" destOrd="0" presId="urn:microsoft.com/office/officeart/2005/8/layout/hierarchy1"/>
    <dgm:cxn modelId="{6E9AFDBC-D4DB-4156-9724-9C43E8FCAD91}" type="presParOf" srcId="{8F6D3E0E-9069-4FDF-A569-299EC1EFB2F2}" destId="{D4ADC27B-93B8-4746-8255-B14B5F6F9F14}" srcOrd="0" destOrd="0" presId="urn:microsoft.com/office/officeart/2005/8/layout/hierarchy1"/>
    <dgm:cxn modelId="{007BEF8F-E35E-4F04-97E1-B9489733665D}" type="presParOf" srcId="{8F6D3E0E-9069-4FDF-A569-299EC1EFB2F2}" destId="{9C4B41BD-41E0-45A4-A7FB-D1CA870B1100}" srcOrd="1" destOrd="0" presId="urn:microsoft.com/office/officeart/2005/8/layout/hierarchy1"/>
    <dgm:cxn modelId="{51852C61-D947-4A00-8D80-7C1D958B1B97}" type="presParOf" srcId="{78061047-9E99-4D29-BD96-81E8AA624CA6}" destId="{8E598510-EC82-4AA3-9AE9-9A117500A805}" srcOrd="1" destOrd="0" presId="urn:microsoft.com/office/officeart/2005/8/layout/hierarchy1"/>
    <dgm:cxn modelId="{FB7007E3-9A1E-4AD4-8397-D03C749DC4FA}" type="presParOf" srcId="{8E598510-EC82-4AA3-9AE9-9A117500A805}" destId="{68FBDBB5-6ECA-488A-A6AE-DCB3DF3890BC}" srcOrd="0" destOrd="0" presId="urn:microsoft.com/office/officeart/2005/8/layout/hierarchy1"/>
    <dgm:cxn modelId="{BB81D751-0458-4E7E-B1BB-4046DC61642B}" type="presParOf" srcId="{8E598510-EC82-4AA3-9AE9-9A117500A805}" destId="{8CC72168-EDAD-41B3-A8EA-CAE28BEC6673}" srcOrd="1" destOrd="0" presId="urn:microsoft.com/office/officeart/2005/8/layout/hierarchy1"/>
    <dgm:cxn modelId="{BE02721A-064C-42E6-B9DC-11B0FBBDCBBA}" type="presParOf" srcId="{8CC72168-EDAD-41B3-A8EA-CAE28BEC6673}" destId="{FE71956B-1BF1-49E0-B67F-B948D39F11DB}" srcOrd="0" destOrd="0" presId="urn:microsoft.com/office/officeart/2005/8/layout/hierarchy1"/>
    <dgm:cxn modelId="{D307FAFD-6DAD-4EB6-97A6-4034125E1434}" type="presParOf" srcId="{FE71956B-1BF1-49E0-B67F-B948D39F11DB}" destId="{6ADBF636-0184-4560-93CA-8751E404CEF0}" srcOrd="0" destOrd="0" presId="urn:microsoft.com/office/officeart/2005/8/layout/hierarchy1"/>
    <dgm:cxn modelId="{A7376369-C833-4FF3-9A8C-3F5AF40306FC}" type="presParOf" srcId="{FE71956B-1BF1-49E0-B67F-B948D39F11DB}" destId="{AA8C26AA-6D7B-4462-992F-59010BF865B7}" srcOrd="1" destOrd="0" presId="urn:microsoft.com/office/officeart/2005/8/layout/hierarchy1"/>
    <dgm:cxn modelId="{16FE3313-1767-426B-BBC3-8273C1FEE842}" type="presParOf" srcId="{8CC72168-EDAD-41B3-A8EA-CAE28BEC6673}" destId="{E71636B6-0674-461C-BF72-F6A97F3D4D6E}" srcOrd="1" destOrd="0" presId="urn:microsoft.com/office/officeart/2005/8/layout/hierarchy1"/>
    <dgm:cxn modelId="{02D459F9-FEE0-4874-8CF1-DB2023B8DB08}" type="presParOf" srcId="{8E598510-EC82-4AA3-9AE9-9A117500A805}" destId="{6848906F-5623-49FA-BD0E-C73D9F82F9F7}" srcOrd="2" destOrd="0" presId="urn:microsoft.com/office/officeart/2005/8/layout/hierarchy1"/>
    <dgm:cxn modelId="{6311BA0F-5F14-4244-BF21-7D82CDCC09DD}" type="presParOf" srcId="{8E598510-EC82-4AA3-9AE9-9A117500A805}" destId="{BA97A12C-7918-40B9-BDA3-8380DC918858}" srcOrd="3" destOrd="0" presId="urn:microsoft.com/office/officeart/2005/8/layout/hierarchy1"/>
    <dgm:cxn modelId="{C16F2B42-8035-4F22-A9AA-6CD64E06D240}" type="presParOf" srcId="{BA97A12C-7918-40B9-BDA3-8380DC918858}" destId="{A9981B3D-C636-4590-B428-A2530C6CAE94}" srcOrd="0" destOrd="0" presId="urn:microsoft.com/office/officeart/2005/8/layout/hierarchy1"/>
    <dgm:cxn modelId="{B95E8625-507D-4A03-99A1-88853DCC15CD}" type="presParOf" srcId="{A9981B3D-C636-4590-B428-A2530C6CAE94}" destId="{AC90C904-BAB6-4085-83C0-A6E8E219EDFC}" srcOrd="0" destOrd="0" presId="urn:microsoft.com/office/officeart/2005/8/layout/hierarchy1"/>
    <dgm:cxn modelId="{E43B5FDA-D86D-4248-9E1C-4171057DDC11}" type="presParOf" srcId="{A9981B3D-C636-4590-B428-A2530C6CAE94}" destId="{FE729FD3-9988-40D4-8FD3-BD9BAEF5B47B}" srcOrd="1" destOrd="0" presId="urn:microsoft.com/office/officeart/2005/8/layout/hierarchy1"/>
    <dgm:cxn modelId="{BDFE4986-7585-473E-91BC-6EFB59FDD3E1}" type="presParOf" srcId="{BA97A12C-7918-40B9-BDA3-8380DC918858}" destId="{9F20D46A-710A-48BC-A06A-048BAF788A5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DCB0ECB-BF6D-46C5-A9B2-5479952FBBF8}" type="doc">
      <dgm:prSet loTypeId="urn:microsoft.com/office/officeart/2005/8/layout/hierarchy3" loCatId="list" qsTypeId="urn:microsoft.com/office/officeart/2005/8/quickstyle/3d3" qsCatId="3D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7719E702-D024-46FE-A923-C4C31D48F3C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0" dirty="0" smtClean="0">
              <a:latin typeface="Times New Roman" pitchFamily="18" charset="0"/>
              <a:cs typeface="Times New Roman" pitchFamily="18" charset="0"/>
            </a:rPr>
            <a:t>ГЛАВА 2. ПОНЯТИЕ «ДРУЖБА» В ТВОРЧЕСТВЕ ПОЭТОВ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i="0" dirty="0">
            <a:latin typeface="Times New Roman" pitchFamily="18" charset="0"/>
            <a:cs typeface="Times New Roman" pitchFamily="18" charset="0"/>
          </a:endParaRPr>
        </a:p>
      </dgm:t>
    </dgm:pt>
    <dgm:pt modelId="{35565AE0-AB3C-4EC9-A9DF-5C1AE9205F16}" type="parTrans" cxnId="{E9B6C33C-F6FB-40F2-9B46-85EC85354781}">
      <dgm:prSet/>
      <dgm:spPr/>
      <dgm:t>
        <a:bodyPr/>
        <a:lstStyle/>
        <a:p>
          <a:endParaRPr lang="ru-RU" sz="2400" b="0" i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62FCA22-D8F6-43BB-8B05-A7B7C756E29E}" type="sibTrans" cxnId="{E9B6C33C-F6FB-40F2-9B46-85EC85354781}">
      <dgm:prSet/>
      <dgm:spPr/>
      <dgm:t>
        <a:bodyPr/>
        <a:lstStyle/>
        <a:p>
          <a:endParaRPr lang="ru-RU" sz="2400" b="0" i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2F6306B-33CF-4BE5-AEBD-541F3A997DF1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i="0" dirty="0" smtClean="0">
              <a:latin typeface="Times New Roman" pitchFamily="18" charset="0"/>
              <a:cs typeface="Times New Roman" pitchFamily="18" charset="0"/>
            </a:rPr>
            <a:t>2.1. Стихотворения о дружбе</a:t>
          </a:r>
        </a:p>
        <a:p>
          <a:pPr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dirty="0">
            <a:latin typeface="Times New Roman" pitchFamily="18" charset="0"/>
            <a:cs typeface="Times New Roman" pitchFamily="18" charset="0"/>
          </a:endParaRPr>
        </a:p>
      </dgm:t>
    </dgm:pt>
    <dgm:pt modelId="{B42FFD0D-03AC-4191-9997-8ADEBBBE3A6F}" type="parTrans" cxnId="{4316201F-057B-4344-8397-819F37C5C3EA}">
      <dgm:prSet/>
      <dgm:spPr/>
      <dgm:t>
        <a:bodyPr/>
        <a:lstStyle/>
        <a:p>
          <a:endParaRPr lang="ru-RU" sz="2400" b="0" i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83EE836-0422-40CF-BA0F-6E0049A3987C}" type="sibTrans" cxnId="{4316201F-057B-4344-8397-819F37C5C3EA}">
      <dgm:prSet/>
      <dgm:spPr/>
      <dgm:t>
        <a:bodyPr/>
        <a:lstStyle/>
        <a:p>
          <a:endParaRPr lang="ru-RU" sz="2400" b="0" i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47D6BAB-A55B-4EB8-94F7-10EF7E33578A}" type="pres">
      <dgm:prSet presAssocID="{0DCB0ECB-BF6D-46C5-A9B2-5479952FBBF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52DCD47-89EC-45FD-ABB5-B8E61869A343}" type="pres">
      <dgm:prSet presAssocID="{7719E702-D024-46FE-A923-C4C31D48F3C0}" presName="root" presStyleCnt="0"/>
      <dgm:spPr/>
    </dgm:pt>
    <dgm:pt modelId="{02EFAD95-567C-40D2-94B5-DC7789D8ABC8}" type="pres">
      <dgm:prSet presAssocID="{7719E702-D024-46FE-A923-C4C31D48F3C0}" presName="rootComposite" presStyleCnt="0"/>
      <dgm:spPr/>
    </dgm:pt>
    <dgm:pt modelId="{F3270D74-29AB-4B3D-BBD2-3D5DA2E6A39D}" type="pres">
      <dgm:prSet presAssocID="{7719E702-D024-46FE-A923-C4C31D48F3C0}" presName="rootText" presStyleLbl="node1" presStyleIdx="0" presStyleCnt="1" custScaleX="117217" custScaleY="81823"/>
      <dgm:spPr/>
      <dgm:t>
        <a:bodyPr/>
        <a:lstStyle/>
        <a:p>
          <a:endParaRPr lang="ru-RU"/>
        </a:p>
      </dgm:t>
    </dgm:pt>
    <dgm:pt modelId="{82BE6F4C-EEF7-4333-9743-BBE0E4C03782}" type="pres">
      <dgm:prSet presAssocID="{7719E702-D024-46FE-A923-C4C31D48F3C0}" presName="rootConnector" presStyleLbl="node1" presStyleIdx="0" presStyleCnt="1"/>
      <dgm:spPr/>
      <dgm:t>
        <a:bodyPr/>
        <a:lstStyle/>
        <a:p>
          <a:endParaRPr lang="ru-RU"/>
        </a:p>
      </dgm:t>
    </dgm:pt>
    <dgm:pt modelId="{2B97B442-81E5-4622-A049-98C632040C8C}" type="pres">
      <dgm:prSet presAssocID="{7719E702-D024-46FE-A923-C4C31D48F3C0}" presName="childShape" presStyleCnt="0"/>
      <dgm:spPr/>
    </dgm:pt>
    <dgm:pt modelId="{2E508570-EE14-4BC4-9172-5A7DCDBF32EA}" type="pres">
      <dgm:prSet presAssocID="{B42FFD0D-03AC-4191-9997-8ADEBBBE3A6F}" presName="Name13" presStyleLbl="parChTrans1D2" presStyleIdx="0" presStyleCnt="1"/>
      <dgm:spPr/>
      <dgm:t>
        <a:bodyPr/>
        <a:lstStyle/>
        <a:p>
          <a:endParaRPr lang="ru-RU"/>
        </a:p>
      </dgm:t>
    </dgm:pt>
    <dgm:pt modelId="{8591511C-FA44-4EC5-962B-760F2A19C051}" type="pres">
      <dgm:prSet presAssocID="{A2F6306B-33CF-4BE5-AEBD-541F3A997DF1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95B946-3064-4C52-8052-077E3A564AFB}" type="presOf" srcId="{0DCB0ECB-BF6D-46C5-A9B2-5479952FBBF8}" destId="{247D6BAB-A55B-4EB8-94F7-10EF7E33578A}" srcOrd="0" destOrd="0" presId="urn:microsoft.com/office/officeart/2005/8/layout/hierarchy3"/>
    <dgm:cxn modelId="{B3224CD9-4040-4E18-A544-B6353CD8E055}" type="presOf" srcId="{A2F6306B-33CF-4BE5-AEBD-541F3A997DF1}" destId="{8591511C-FA44-4EC5-962B-760F2A19C051}" srcOrd="0" destOrd="0" presId="urn:microsoft.com/office/officeart/2005/8/layout/hierarchy3"/>
    <dgm:cxn modelId="{5C7C53A4-8DD2-4487-9D70-42172D4A3033}" type="presOf" srcId="{B42FFD0D-03AC-4191-9997-8ADEBBBE3A6F}" destId="{2E508570-EE14-4BC4-9172-5A7DCDBF32EA}" srcOrd="0" destOrd="0" presId="urn:microsoft.com/office/officeart/2005/8/layout/hierarchy3"/>
    <dgm:cxn modelId="{6869F9A0-716C-4FE1-A639-B3DEC28FCA90}" type="presOf" srcId="{7719E702-D024-46FE-A923-C4C31D48F3C0}" destId="{F3270D74-29AB-4B3D-BBD2-3D5DA2E6A39D}" srcOrd="0" destOrd="0" presId="urn:microsoft.com/office/officeart/2005/8/layout/hierarchy3"/>
    <dgm:cxn modelId="{90F9E126-868D-43F0-87E8-5B180B261D2B}" type="presOf" srcId="{7719E702-D024-46FE-A923-C4C31D48F3C0}" destId="{82BE6F4C-EEF7-4333-9743-BBE0E4C03782}" srcOrd="1" destOrd="0" presId="urn:microsoft.com/office/officeart/2005/8/layout/hierarchy3"/>
    <dgm:cxn modelId="{4316201F-057B-4344-8397-819F37C5C3EA}" srcId="{7719E702-D024-46FE-A923-C4C31D48F3C0}" destId="{A2F6306B-33CF-4BE5-AEBD-541F3A997DF1}" srcOrd="0" destOrd="0" parTransId="{B42FFD0D-03AC-4191-9997-8ADEBBBE3A6F}" sibTransId="{483EE836-0422-40CF-BA0F-6E0049A3987C}"/>
    <dgm:cxn modelId="{E9B6C33C-F6FB-40F2-9B46-85EC85354781}" srcId="{0DCB0ECB-BF6D-46C5-A9B2-5479952FBBF8}" destId="{7719E702-D024-46FE-A923-C4C31D48F3C0}" srcOrd="0" destOrd="0" parTransId="{35565AE0-AB3C-4EC9-A9DF-5C1AE9205F16}" sibTransId="{362FCA22-D8F6-43BB-8B05-A7B7C756E29E}"/>
    <dgm:cxn modelId="{F797709B-F419-4313-A6A9-5F952BE48BB3}" type="presParOf" srcId="{247D6BAB-A55B-4EB8-94F7-10EF7E33578A}" destId="{652DCD47-89EC-45FD-ABB5-B8E61869A343}" srcOrd="0" destOrd="0" presId="urn:microsoft.com/office/officeart/2005/8/layout/hierarchy3"/>
    <dgm:cxn modelId="{33D32265-02EF-43B7-A523-03DC9B1D4CEB}" type="presParOf" srcId="{652DCD47-89EC-45FD-ABB5-B8E61869A343}" destId="{02EFAD95-567C-40D2-94B5-DC7789D8ABC8}" srcOrd="0" destOrd="0" presId="urn:microsoft.com/office/officeart/2005/8/layout/hierarchy3"/>
    <dgm:cxn modelId="{8B77E8A0-B4E6-4C39-969C-435957A1ABAC}" type="presParOf" srcId="{02EFAD95-567C-40D2-94B5-DC7789D8ABC8}" destId="{F3270D74-29AB-4B3D-BBD2-3D5DA2E6A39D}" srcOrd="0" destOrd="0" presId="urn:microsoft.com/office/officeart/2005/8/layout/hierarchy3"/>
    <dgm:cxn modelId="{D2F42368-B5D6-4BE5-953A-2FDE09ACEF39}" type="presParOf" srcId="{02EFAD95-567C-40D2-94B5-DC7789D8ABC8}" destId="{82BE6F4C-EEF7-4333-9743-BBE0E4C03782}" srcOrd="1" destOrd="0" presId="urn:microsoft.com/office/officeart/2005/8/layout/hierarchy3"/>
    <dgm:cxn modelId="{CA6AABD9-691A-4D66-B87F-87A359E6DE0F}" type="presParOf" srcId="{652DCD47-89EC-45FD-ABB5-B8E61869A343}" destId="{2B97B442-81E5-4622-A049-98C632040C8C}" srcOrd="1" destOrd="0" presId="urn:microsoft.com/office/officeart/2005/8/layout/hierarchy3"/>
    <dgm:cxn modelId="{72126E19-7250-4BBF-9CB5-0CE5D8C31788}" type="presParOf" srcId="{2B97B442-81E5-4622-A049-98C632040C8C}" destId="{2E508570-EE14-4BC4-9172-5A7DCDBF32EA}" srcOrd="0" destOrd="0" presId="urn:microsoft.com/office/officeart/2005/8/layout/hierarchy3"/>
    <dgm:cxn modelId="{2164C0D5-342E-4E3F-9C05-534811C5CED5}" type="presParOf" srcId="{2B97B442-81E5-4622-A049-98C632040C8C}" destId="{8591511C-FA44-4EC5-962B-760F2A19C05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37C03E4-B10E-476B-B14E-F558598EB910}" type="doc">
      <dgm:prSet loTypeId="urn:microsoft.com/office/officeart/2005/8/layout/default#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5669A0-A821-4CB9-B323-946689F91BD4}">
      <dgm:prSet phldrT="[Текст]" custT="1"/>
      <dgm:spPr/>
      <dgm:t>
        <a:bodyPr/>
        <a:lstStyle/>
        <a:p>
          <a:r>
            <a:rPr lang="ru-RU" sz="2400" i="1" dirty="0" smtClean="0">
              <a:latin typeface="Times New Roman" pitchFamily="18" charset="0"/>
              <a:cs typeface="Times New Roman" pitchFamily="18" charset="0"/>
            </a:rPr>
            <a:t>А. </a:t>
          </a:r>
          <a:r>
            <a:rPr lang="ru-RU" sz="2400" i="1" dirty="0" err="1" smtClean="0">
              <a:latin typeface="Times New Roman" pitchFamily="18" charset="0"/>
              <a:cs typeface="Times New Roman" pitchFamily="18" charset="0"/>
            </a:rPr>
            <a:t>Файнберг</a:t>
          </a:r>
          <a:r>
            <a:rPr lang="ru-RU" sz="240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«Давай дружить»;</a:t>
          </a:r>
        </a:p>
      </dgm:t>
    </dgm:pt>
    <dgm:pt modelId="{2C32ABDB-3595-4F11-BC1D-7C5BC2E2F08F}" type="parTrans" cxnId="{C81CDCD8-02FC-4AC4-8379-707FE57F9262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E8538509-0026-4C2E-88A3-07E2F0F93845}" type="sibTrans" cxnId="{C81CDCD8-02FC-4AC4-8379-707FE57F9262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9743C248-C489-4F9F-A6A1-C93C0DE51B44}">
      <dgm:prSet phldrT="[Текст]" custT="1"/>
      <dgm:spPr/>
      <dgm:t>
        <a:bodyPr/>
        <a:lstStyle/>
        <a:p>
          <a:r>
            <a:rPr lang="ru-RU" sz="2400" i="1" dirty="0" smtClean="0">
              <a:latin typeface="Times New Roman" pitchFamily="18" charset="0"/>
              <a:cs typeface="Times New Roman" pitchFamily="18" charset="0"/>
            </a:rPr>
            <a:t>А. </a:t>
          </a:r>
          <a:r>
            <a:rPr lang="ru-RU" sz="2400" i="1" dirty="0" err="1" smtClean="0">
              <a:latin typeface="Times New Roman" pitchFamily="18" charset="0"/>
              <a:cs typeface="Times New Roman" pitchFamily="18" charset="0"/>
            </a:rPr>
            <a:t>Барто</a:t>
          </a:r>
          <a:r>
            <a:rPr lang="ru-RU" sz="240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«Требуется друг»;</a:t>
          </a:r>
        </a:p>
        <a:p>
          <a:r>
            <a:rPr lang="ru-RU" sz="2400" i="1" dirty="0" smtClean="0">
              <a:latin typeface="Times New Roman" pitchFamily="18" charset="0"/>
              <a:cs typeface="Times New Roman" pitchFamily="18" charset="0"/>
            </a:rPr>
            <a:t>А. </a:t>
          </a:r>
          <a:r>
            <a:rPr lang="ru-RU" sz="2400" i="1" dirty="0" err="1" smtClean="0">
              <a:latin typeface="Times New Roman" pitchFamily="18" charset="0"/>
              <a:cs typeface="Times New Roman" pitchFamily="18" charset="0"/>
            </a:rPr>
            <a:t>Барто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«Мой друг»;</a:t>
          </a:r>
        </a:p>
        <a:p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DE28B22F-C133-4086-84AC-3E7E07403901}" type="parTrans" cxnId="{FAE0DEF2-B61B-49C5-B26C-755050320532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4ECDF900-E714-495C-90BE-731712D213D1}" type="sibTrans" cxnId="{FAE0DEF2-B61B-49C5-B26C-755050320532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0D8951D9-0B9C-4F5F-8A8A-DAE254707FE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i="1" dirty="0" smtClean="0">
              <a:latin typeface="Times New Roman" pitchFamily="18" charset="0"/>
              <a:cs typeface="Times New Roman" pitchFamily="18" charset="0"/>
            </a:rPr>
            <a:t>С. Островский 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«О добре и дружбе».</a:t>
          </a: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D1BCE7F5-C154-44DD-8AD6-C5042CD11BDD}" type="parTrans" cxnId="{1CCBFB40-059D-4DC2-8FE5-8489DFDA786D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CF26A2EB-1F6B-4144-854F-63FE982FCBAB}" type="sibTrans" cxnId="{1CCBFB40-059D-4DC2-8FE5-8489DFDA786D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CB35CD20-752F-4025-8B59-EE0AE12EA0D1}" type="pres">
      <dgm:prSet presAssocID="{637C03E4-B10E-476B-B14E-F558598EB91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0C68D6-0E07-4421-97EB-32072C4D4378}" type="pres">
      <dgm:prSet presAssocID="{9D5669A0-A821-4CB9-B323-946689F91BD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00051E-B3FF-438D-B4D2-3E7398DD94DE}" type="pres">
      <dgm:prSet presAssocID="{E8538509-0026-4C2E-88A3-07E2F0F93845}" presName="sibTrans" presStyleCnt="0"/>
      <dgm:spPr/>
    </dgm:pt>
    <dgm:pt modelId="{930781A3-F352-4049-A8AF-6C06167A2E4C}" type="pres">
      <dgm:prSet presAssocID="{9743C248-C489-4F9F-A6A1-C93C0DE51B4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395B33-E4B7-4156-BEF4-75EBE2249A46}" type="pres">
      <dgm:prSet presAssocID="{4ECDF900-E714-495C-90BE-731712D213D1}" presName="sibTrans" presStyleCnt="0"/>
      <dgm:spPr/>
    </dgm:pt>
    <dgm:pt modelId="{BAF4905E-A5B6-4B2F-8C99-027144F85261}" type="pres">
      <dgm:prSet presAssocID="{0D8951D9-0B9C-4F5F-8A8A-DAE254707FE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CBFB40-059D-4DC2-8FE5-8489DFDA786D}" srcId="{637C03E4-B10E-476B-B14E-F558598EB910}" destId="{0D8951D9-0B9C-4F5F-8A8A-DAE254707FE5}" srcOrd="2" destOrd="0" parTransId="{D1BCE7F5-C154-44DD-8AD6-C5042CD11BDD}" sibTransId="{CF26A2EB-1F6B-4144-854F-63FE982FCBAB}"/>
    <dgm:cxn modelId="{9CDDBEE8-5CC8-42C0-9832-F7C1DB078C13}" type="presOf" srcId="{9D5669A0-A821-4CB9-B323-946689F91BD4}" destId="{050C68D6-0E07-4421-97EB-32072C4D4378}" srcOrd="0" destOrd="0" presId="urn:microsoft.com/office/officeart/2005/8/layout/default#1"/>
    <dgm:cxn modelId="{39980694-0305-4617-BE2B-01782A2A0353}" type="presOf" srcId="{9743C248-C489-4F9F-A6A1-C93C0DE51B44}" destId="{930781A3-F352-4049-A8AF-6C06167A2E4C}" srcOrd="0" destOrd="0" presId="urn:microsoft.com/office/officeart/2005/8/layout/default#1"/>
    <dgm:cxn modelId="{69FB7E44-7EDB-4D53-A242-4C9FB0A0D241}" type="presOf" srcId="{0D8951D9-0B9C-4F5F-8A8A-DAE254707FE5}" destId="{BAF4905E-A5B6-4B2F-8C99-027144F85261}" srcOrd="0" destOrd="0" presId="urn:microsoft.com/office/officeart/2005/8/layout/default#1"/>
    <dgm:cxn modelId="{FAE0DEF2-B61B-49C5-B26C-755050320532}" srcId="{637C03E4-B10E-476B-B14E-F558598EB910}" destId="{9743C248-C489-4F9F-A6A1-C93C0DE51B44}" srcOrd="1" destOrd="0" parTransId="{DE28B22F-C133-4086-84AC-3E7E07403901}" sibTransId="{4ECDF900-E714-495C-90BE-731712D213D1}"/>
    <dgm:cxn modelId="{C81CDCD8-02FC-4AC4-8379-707FE57F9262}" srcId="{637C03E4-B10E-476B-B14E-F558598EB910}" destId="{9D5669A0-A821-4CB9-B323-946689F91BD4}" srcOrd="0" destOrd="0" parTransId="{2C32ABDB-3595-4F11-BC1D-7C5BC2E2F08F}" sibTransId="{E8538509-0026-4C2E-88A3-07E2F0F93845}"/>
    <dgm:cxn modelId="{099FAE14-E349-47DA-A9D1-9704358CECD2}" type="presOf" srcId="{637C03E4-B10E-476B-B14E-F558598EB910}" destId="{CB35CD20-752F-4025-8B59-EE0AE12EA0D1}" srcOrd="0" destOrd="0" presId="urn:microsoft.com/office/officeart/2005/8/layout/default#1"/>
    <dgm:cxn modelId="{71D76CB7-0A04-49D4-A853-452B98A59E72}" type="presParOf" srcId="{CB35CD20-752F-4025-8B59-EE0AE12EA0D1}" destId="{050C68D6-0E07-4421-97EB-32072C4D4378}" srcOrd="0" destOrd="0" presId="urn:microsoft.com/office/officeart/2005/8/layout/default#1"/>
    <dgm:cxn modelId="{04DFF57A-CC8D-4FA0-A6BA-7DAE6E37DD61}" type="presParOf" srcId="{CB35CD20-752F-4025-8B59-EE0AE12EA0D1}" destId="{0C00051E-B3FF-438D-B4D2-3E7398DD94DE}" srcOrd="1" destOrd="0" presId="urn:microsoft.com/office/officeart/2005/8/layout/default#1"/>
    <dgm:cxn modelId="{CA3FCEC0-FE50-4978-9CDE-63A2FF5A3119}" type="presParOf" srcId="{CB35CD20-752F-4025-8B59-EE0AE12EA0D1}" destId="{930781A3-F352-4049-A8AF-6C06167A2E4C}" srcOrd="2" destOrd="0" presId="urn:microsoft.com/office/officeart/2005/8/layout/default#1"/>
    <dgm:cxn modelId="{0DDFDBAB-DE84-4BCC-9705-5817701E25FB}" type="presParOf" srcId="{CB35CD20-752F-4025-8B59-EE0AE12EA0D1}" destId="{BD395B33-E4B7-4156-BEF4-75EBE2249A46}" srcOrd="3" destOrd="0" presId="urn:microsoft.com/office/officeart/2005/8/layout/default#1"/>
    <dgm:cxn modelId="{0CAF0C4D-C46C-4A4C-B022-869545B6F15A}" type="presParOf" srcId="{CB35CD20-752F-4025-8B59-EE0AE12EA0D1}" destId="{BAF4905E-A5B6-4B2F-8C99-027144F85261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7B786D-2668-48BC-9959-2EFEE1041C3D}">
      <dsp:nvSpPr>
        <dsp:cNvPr id="0" name=""/>
        <dsp:cNvSpPr/>
      </dsp:nvSpPr>
      <dsp:spPr>
        <a:xfrm>
          <a:off x="0" y="3925586"/>
          <a:ext cx="6900882" cy="1288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1" kern="1200" smtClean="0">
              <a:latin typeface="Times New Roman" pitchFamily="18" charset="0"/>
              <a:cs typeface="Times New Roman" pitchFamily="18" charset="0"/>
            </a:rPr>
            <a:t>Гипотеза исследования</a:t>
          </a:r>
          <a:r>
            <a:rPr lang="ru-RU" sz="3200" kern="1200" smtClean="0">
              <a:latin typeface="Times New Roman" pitchFamily="18" charset="0"/>
              <a:cs typeface="Times New Roman" pitchFamily="18" charset="0"/>
            </a:rPr>
            <a:t>  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925586"/>
        <a:ext cx="6900882" cy="695771"/>
      </dsp:txXfrm>
    </dsp:sp>
    <dsp:sp modelId="{7352ACCB-6F2E-4076-9F4E-919DE808468F}">
      <dsp:nvSpPr>
        <dsp:cNvPr id="0" name=""/>
        <dsp:cNvSpPr/>
      </dsp:nvSpPr>
      <dsp:spPr>
        <a:xfrm>
          <a:off x="0" y="4595588"/>
          <a:ext cx="6900882" cy="592694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>
              <a:latin typeface="Times New Roman" pitchFamily="18" charset="0"/>
              <a:cs typeface="Times New Roman" pitchFamily="18" charset="0"/>
            </a:rPr>
            <a:t>Дружба - это величайшая ценность человека, и ей большое внимание уделяли русские поэты.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595588"/>
        <a:ext cx="6900882" cy="592694"/>
      </dsp:txXfrm>
    </dsp:sp>
    <dsp:sp modelId="{1C7E7492-96B5-49B5-9D68-8980B9E6D622}">
      <dsp:nvSpPr>
        <dsp:cNvPr id="0" name=""/>
        <dsp:cNvSpPr/>
      </dsp:nvSpPr>
      <dsp:spPr>
        <a:xfrm rot="10800000">
          <a:off x="0" y="1963254"/>
          <a:ext cx="6900882" cy="1981659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1" kern="1200" smtClean="0">
              <a:latin typeface="Times New Roman" pitchFamily="18" charset="0"/>
              <a:cs typeface="Times New Roman" pitchFamily="18" charset="0"/>
            </a:rPr>
            <a:t>Предмет исследования</a:t>
          </a:r>
          <a:r>
            <a:rPr lang="ru-RU" sz="3200" kern="1200" smtClean="0">
              <a:latin typeface="Times New Roman" pitchFamily="18" charset="0"/>
              <a:cs typeface="Times New Roman" pitchFamily="18" charset="0"/>
            </a:rPr>
            <a:t>  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 rot="-10800000">
        <a:off x="0" y="1963254"/>
        <a:ext cx="6900882" cy="695562"/>
      </dsp:txXfrm>
    </dsp:sp>
    <dsp:sp modelId="{66159CDB-290B-4839-9246-936496DC22CA}">
      <dsp:nvSpPr>
        <dsp:cNvPr id="0" name=""/>
        <dsp:cNvSpPr/>
      </dsp:nvSpPr>
      <dsp:spPr>
        <a:xfrm>
          <a:off x="0" y="2658816"/>
          <a:ext cx="6900882" cy="59251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>
              <a:latin typeface="Times New Roman" pitchFamily="18" charset="0"/>
              <a:cs typeface="Times New Roman" pitchFamily="18" charset="0"/>
            </a:rPr>
            <a:t>Понятие «дружба» и «друг».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8816"/>
        <a:ext cx="6900882" cy="592516"/>
      </dsp:txXfrm>
    </dsp:sp>
    <dsp:sp modelId="{9A60827C-77D8-4751-88A9-87E43FFCFA23}">
      <dsp:nvSpPr>
        <dsp:cNvPr id="0" name=""/>
        <dsp:cNvSpPr/>
      </dsp:nvSpPr>
      <dsp:spPr>
        <a:xfrm rot="10800000">
          <a:off x="0" y="921"/>
          <a:ext cx="6900882" cy="1981659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1" kern="1200" smtClean="0">
              <a:latin typeface="Times New Roman" pitchFamily="18" charset="0"/>
              <a:cs typeface="Times New Roman" pitchFamily="18" charset="0"/>
            </a:rPr>
            <a:t>Объект исследования</a:t>
          </a:r>
          <a:r>
            <a:rPr lang="ru-RU" sz="3200" kern="120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 rot="-10800000">
        <a:off x="0" y="921"/>
        <a:ext cx="6900882" cy="695562"/>
      </dsp:txXfrm>
    </dsp:sp>
    <dsp:sp modelId="{A2C2DD7B-1973-43E2-96B8-CD0ABCCB6C1E}">
      <dsp:nvSpPr>
        <dsp:cNvPr id="0" name=""/>
        <dsp:cNvSpPr/>
      </dsp:nvSpPr>
      <dsp:spPr>
        <a:xfrm>
          <a:off x="0" y="696484"/>
          <a:ext cx="6900882" cy="59251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Стихотворения детских писателей.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96484"/>
        <a:ext cx="6900882" cy="5925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BD9F0-C55F-4E2B-A7EF-E1486DAF29B8}">
      <dsp:nvSpPr>
        <dsp:cNvPr id="0" name=""/>
        <dsp:cNvSpPr/>
      </dsp:nvSpPr>
      <dsp:spPr>
        <a:xfrm>
          <a:off x="0" y="742213"/>
          <a:ext cx="718663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113426-BC8D-4FA5-98B0-79D9E1CD2D78}">
      <dsp:nvSpPr>
        <dsp:cNvPr id="0" name=""/>
        <dsp:cNvSpPr/>
      </dsp:nvSpPr>
      <dsp:spPr>
        <a:xfrm>
          <a:off x="359331" y="20695"/>
          <a:ext cx="5030643" cy="1031478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146" tIns="0" rIns="190146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Найти и прочитать стихотворения о друзьях и дружбе, проанализировать их.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9684" y="71048"/>
        <a:ext cx="4929937" cy="930772"/>
      </dsp:txXfrm>
    </dsp:sp>
    <dsp:sp modelId="{D6F90BD6-91E1-4313-8403-E61D8DFCB6C2}">
      <dsp:nvSpPr>
        <dsp:cNvPr id="0" name=""/>
        <dsp:cNvSpPr/>
      </dsp:nvSpPr>
      <dsp:spPr>
        <a:xfrm>
          <a:off x="0" y="1694773"/>
          <a:ext cx="718663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861742-DA62-46E5-86E9-D80530F9B17E}">
      <dsp:nvSpPr>
        <dsp:cNvPr id="0" name=""/>
        <dsp:cNvSpPr/>
      </dsp:nvSpPr>
      <dsp:spPr>
        <a:xfrm>
          <a:off x="359331" y="1384813"/>
          <a:ext cx="5030643" cy="619920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146" tIns="0" rIns="190146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Провести исследование о роли дружбы в нашей жизни.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9593" y="1415075"/>
        <a:ext cx="4970119" cy="559396"/>
      </dsp:txXfrm>
    </dsp:sp>
    <dsp:sp modelId="{A9209CFA-ADF4-44DA-A821-C573436F1F2D}">
      <dsp:nvSpPr>
        <dsp:cNvPr id="0" name=""/>
        <dsp:cNvSpPr/>
      </dsp:nvSpPr>
      <dsp:spPr>
        <a:xfrm>
          <a:off x="0" y="2647333"/>
          <a:ext cx="718663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31E5D4-D251-4E95-872C-B3B63530E5CF}">
      <dsp:nvSpPr>
        <dsp:cNvPr id="0" name=""/>
        <dsp:cNvSpPr/>
      </dsp:nvSpPr>
      <dsp:spPr>
        <a:xfrm>
          <a:off x="359331" y="2337373"/>
          <a:ext cx="5030643" cy="619920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146" tIns="0" rIns="190146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Определить, что же такое дружба.</a:t>
          </a:r>
          <a:endParaRPr lang="ru-RU" sz="2400" kern="12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9593" y="2367635"/>
        <a:ext cx="4970119" cy="559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5FFA53-B1D7-4CD3-8E5D-34DB810E5903}">
      <dsp:nvSpPr>
        <dsp:cNvPr id="0" name=""/>
        <dsp:cNvSpPr/>
      </dsp:nvSpPr>
      <dsp:spPr>
        <a:xfrm>
          <a:off x="19170" y="1577899"/>
          <a:ext cx="2740329" cy="13701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1" kern="1200" dirty="0" smtClean="0">
              <a:latin typeface="Times New Roman" pitchFamily="18" charset="0"/>
              <a:cs typeface="Times New Roman" pitchFamily="18" charset="0"/>
            </a:rPr>
            <a:t>Методы</a:t>
          </a:r>
          <a:endParaRPr lang="ru-RU" sz="36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301" y="1618030"/>
        <a:ext cx="2660067" cy="1289902"/>
      </dsp:txXfrm>
    </dsp:sp>
    <dsp:sp modelId="{E55DB8DB-1C01-4DFE-BCDD-95F4402548CD}">
      <dsp:nvSpPr>
        <dsp:cNvPr id="0" name=""/>
        <dsp:cNvSpPr/>
      </dsp:nvSpPr>
      <dsp:spPr>
        <a:xfrm rot="18289469">
          <a:off x="2347838" y="1447890"/>
          <a:ext cx="191945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919453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>
            <a:latin typeface="Times New Roman" pitchFamily="18" charset="0"/>
            <a:cs typeface="Times New Roman" pitchFamily="18" charset="0"/>
          </a:endParaRPr>
        </a:p>
      </dsp:txBody>
      <dsp:txXfrm>
        <a:off x="3259578" y="1427150"/>
        <a:ext cx="95972" cy="95972"/>
      </dsp:txXfrm>
    </dsp:sp>
    <dsp:sp modelId="{8D71AC73-0964-430D-BF01-FD5A2475AD31}">
      <dsp:nvSpPr>
        <dsp:cNvPr id="0" name=""/>
        <dsp:cNvSpPr/>
      </dsp:nvSpPr>
      <dsp:spPr>
        <a:xfrm>
          <a:off x="3855630" y="2209"/>
          <a:ext cx="2740329" cy="13701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Анкетирование учащихся.</a:t>
          </a:r>
        </a:p>
      </dsp:txBody>
      <dsp:txXfrm>
        <a:off x="3895761" y="42340"/>
        <a:ext cx="2660067" cy="1289902"/>
      </dsp:txXfrm>
    </dsp:sp>
    <dsp:sp modelId="{1C07319F-B63B-456D-BA7C-3D293A579FE5}">
      <dsp:nvSpPr>
        <dsp:cNvPr id="0" name=""/>
        <dsp:cNvSpPr/>
      </dsp:nvSpPr>
      <dsp:spPr>
        <a:xfrm>
          <a:off x="2759499" y="2235735"/>
          <a:ext cx="109613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096131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>
            <a:latin typeface="Times New Roman" pitchFamily="18" charset="0"/>
            <a:cs typeface="Times New Roman" pitchFamily="18" charset="0"/>
          </a:endParaRPr>
        </a:p>
      </dsp:txBody>
      <dsp:txXfrm>
        <a:off x="3280161" y="2235578"/>
        <a:ext cx="54806" cy="54806"/>
      </dsp:txXfrm>
    </dsp:sp>
    <dsp:sp modelId="{3FD545B6-112E-4786-83A9-FFBF2B73CA41}">
      <dsp:nvSpPr>
        <dsp:cNvPr id="0" name=""/>
        <dsp:cNvSpPr/>
      </dsp:nvSpPr>
      <dsp:spPr>
        <a:xfrm>
          <a:off x="3855630" y="1577899"/>
          <a:ext cx="2740329" cy="13701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Анализ литературы по данной теме.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95761" y="1618030"/>
        <a:ext cx="2660067" cy="1289902"/>
      </dsp:txXfrm>
    </dsp:sp>
    <dsp:sp modelId="{EA536E29-3DF2-46B3-9325-6586785182B0}">
      <dsp:nvSpPr>
        <dsp:cNvPr id="0" name=""/>
        <dsp:cNvSpPr/>
      </dsp:nvSpPr>
      <dsp:spPr>
        <a:xfrm rot="3310531">
          <a:off x="2347838" y="3023580"/>
          <a:ext cx="191945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919453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>
            <a:latin typeface="Times New Roman" pitchFamily="18" charset="0"/>
            <a:cs typeface="Times New Roman" pitchFamily="18" charset="0"/>
          </a:endParaRPr>
        </a:p>
      </dsp:txBody>
      <dsp:txXfrm>
        <a:off x="3259578" y="3002839"/>
        <a:ext cx="95972" cy="95972"/>
      </dsp:txXfrm>
    </dsp:sp>
    <dsp:sp modelId="{D6AA1E45-6C9E-44DD-AAAB-09D4E132AC94}">
      <dsp:nvSpPr>
        <dsp:cNvPr id="0" name=""/>
        <dsp:cNvSpPr/>
      </dsp:nvSpPr>
      <dsp:spPr>
        <a:xfrm>
          <a:off x="3855630" y="3153588"/>
          <a:ext cx="2740329" cy="13701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Работа со словарями.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95761" y="3193719"/>
        <a:ext cx="2660067" cy="12899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48906F-5623-49FA-BD0E-C73D9F82F9F7}">
      <dsp:nvSpPr>
        <dsp:cNvPr id="0" name=""/>
        <dsp:cNvSpPr/>
      </dsp:nvSpPr>
      <dsp:spPr>
        <a:xfrm>
          <a:off x="3963910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297"/>
              </a:lnTo>
              <a:lnTo>
                <a:pt x="1659783" y="538297"/>
              </a:lnTo>
              <a:lnTo>
                <a:pt x="1659783" y="789905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FBDBB5-6ECA-488A-A6AE-DCB3DF3890BC}">
      <dsp:nvSpPr>
        <dsp:cNvPr id="0" name=""/>
        <dsp:cNvSpPr/>
      </dsp:nvSpPr>
      <dsp:spPr>
        <a:xfrm>
          <a:off x="2304127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1659783" y="0"/>
              </a:moveTo>
              <a:lnTo>
                <a:pt x="1659783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ADC27B-93B8-4746-8255-B14B5F6F9F14}">
      <dsp:nvSpPr>
        <dsp:cNvPr id="0" name=""/>
        <dsp:cNvSpPr/>
      </dsp:nvSpPr>
      <dsp:spPr>
        <a:xfrm>
          <a:off x="1812763" y="17"/>
          <a:ext cx="4302294" cy="1724665"/>
        </a:xfrm>
        <a:prstGeom prst="roundRect">
          <a:avLst>
            <a:gd name="adj" fmla="val 10000"/>
          </a:avLst>
        </a:prstGeom>
        <a:solidFill>
          <a:schemeClr val="accent5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4B41BD-41E0-45A4-A7FB-D1CA870B1100}">
      <dsp:nvSpPr>
        <dsp:cNvPr id="0" name=""/>
        <dsp:cNvSpPr/>
      </dsp:nvSpPr>
      <dsp:spPr>
        <a:xfrm>
          <a:off x="2114542" y="286707"/>
          <a:ext cx="4302294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dirty="0" smtClean="0">
              <a:latin typeface="Times New Roman" pitchFamily="18" charset="0"/>
              <a:cs typeface="Times New Roman" pitchFamily="18" charset="0"/>
            </a:rPr>
            <a:t>ГЛАВА 1. ПОНЯТИЕ «ДРУЖБА»</a:t>
          </a:r>
        </a:p>
      </dsp:txBody>
      <dsp:txXfrm>
        <a:off x="2165056" y="337221"/>
        <a:ext cx="4201266" cy="1623637"/>
      </dsp:txXfrm>
    </dsp:sp>
    <dsp:sp modelId="{6ADBF636-0184-4560-93CA-8751E404CEF0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8C26AA-6D7B-4462-992F-59010BF865B7}">
      <dsp:nvSpPr>
        <dsp:cNvPr id="0" name=""/>
        <dsp:cNvSpPr/>
      </dsp:nvSpPr>
      <dsp:spPr>
        <a:xfrm>
          <a:off x="1247901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1.1. Содержание понятия «дружба»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98415" y="2851793"/>
        <a:ext cx="2614981" cy="1623637"/>
      </dsp:txXfrm>
    </dsp:sp>
    <dsp:sp modelId="{AC90C904-BAB6-4085-83C0-A6E8E219EDFC}">
      <dsp:nvSpPr>
        <dsp:cNvPr id="0" name=""/>
        <dsp:cNvSpPr/>
      </dsp:nvSpPr>
      <dsp:spPr>
        <a:xfrm>
          <a:off x="4265689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729FD3-9988-40D4-8FD3-BD9BAEF5B47B}">
      <dsp:nvSpPr>
        <dsp:cNvPr id="0" name=""/>
        <dsp:cNvSpPr/>
      </dsp:nvSpPr>
      <dsp:spPr>
        <a:xfrm>
          <a:off x="4567468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1.2. Ценность дружбы</a:t>
          </a:r>
          <a:endParaRPr lang="ru-RU" sz="24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17982" y="2851793"/>
        <a:ext cx="2614981" cy="16236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270D74-29AB-4B3D-BBD2-3D5DA2E6A39D}">
      <dsp:nvSpPr>
        <dsp:cNvPr id="0" name=""/>
        <dsp:cNvSpPr/>
      </dsp:nvSpPr>
      <dsp:spPr>
        <a:xfrm>
          <a:off x="1552451" y="2419"/>
          <a:ext cx="5124697" cy="17886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i="0" kern="1200" dirty="0" smtClean="0">
              <a:latin typeface="Times New Roman" pitchFamily="18" charset="0"/>
              <a:cs typeface="Times New Roman" pitchFamily="18" charset="0"/>
            </a:rPr>
            <a:t>ГЛАВА 2. ПОНЯТИЕ «ДРУЖБА» В ТВОРЧЕСТВЕ ПОЭТОВ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04838" y="54806"/>
        <a:ext cx="5019923" cy="1683866"/>
      </dsp:txXfrm>
    </dsp:sp>
    <dsp:sp modelId="{2E508570-EE14-4BC4-9172-5A7DCDBF32EA}">
      <dsp:nvSpPr>
        <dsp:cNvPr id="0" name=""/>
        <dsp:cNvSpPr/>
      </dsp:nvSpPr>
      <dsp:spPr>
        <a:xfrm>
          <a:off x="2064920" y="1791059"/>
          <a:ext cx="512469" cy="1639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9490"/>
              </a:lnTo>
              <a:lnTo>
                <a:pt x="512469" y="163949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91511C-FA44-4EC5-962B-760F2A19C051}">
      <dsp:nvSpPr>
        <dsp:cNvPr id="0" name=""/>
        <dsp:cNvSpPr/>
      </dsp:nvSpPr>
      <dsp:spPr>
        <a:xfrm>
          <a:off x="2577390" y="2337556"/>
          <a:ext cx="3497579" cy="2185987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i="0" kern="1200" dirty="0" smtClean="0">
              <a:latin typeface="Times New Roman" pitchFamily="18" charset="0"/>
              <a:cs typeface="Times New Roman" pitchFamily="18" charset="0"/>
            </a:rPr>
            <a:t>2.1. Стихотворения о дружбе</a:t>
          </a:r>
        </a:p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41415" y="2401581"/>
        <a:ext cx="3369529" cy="20579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C68D6-0E07-4421-97EB-32072C4D4378}">
      <dsp:nvSpPr>
        <dsp:cNvPr id="0" name=""/>
        <dsp:cNvSpPr/>
      </dsp:nvSpPr>
      <dsp:spPr>
        <a:xfrm>
          <a:off x="872" y="52345"/>
          <a:ext cx="3400979" cy="20405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 smtClean="0">
              <a:latin typeface="Times New Roman" pitchFamily="18" charset="0"/>
              <a:cs typeface="Times New Roman" pitchFamily="18" charset="0"/>
            </a:rPr>
            <a:t>А. </a:t>
          </a:r>
          <a:r>
            <a:rPr lang="ru-RU" sz="2400" i="1" kern="1200" dirty="0" err="1" smtClean="0">
              <a:latin typeface="Times New Roman" pitchFamily="18" charset="0"/>
              <a:cs typeface="Times New Roman" pitchFamily="18" charset="0"/>
            </a:rPr>
            <a:t>Файнберг</a:t>
          </a:r>
          <a:r>
            <a:rPr lang="ru-RU" sz="240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«Давай дружить»;</a:t>
          </a:r>
        </a:p>
      </dsp:txBody>
      <dsp:txXfrm>
        <a:off x="872" y="52345"/>
        <a:ext cx="3400979" cy="2040587"/>
      </dsp:txXfrm>
    </dsp:sp>
    <dsp:sp modelId="{930781A3-F352-4049-A8AF-6C06167A2E4C}">
      <dsp:nvSpPr>
        <dsp:cNvPr id="0" name=""/>
        <dsp:cNvSpPr/>
      </dsp:nvSpPr>
      <dsp:spPr>
        <a:xfrm>
          <a:off x="3741948" y="52345"/>
          <a:ext cx="3400979" cy="20405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 smtClean="0">
              <a:latin typeface="Times New Roman" pitchFamily="18" charset="0"/>
              <a:cs typeface="Times New Roman" pitchFamily="18" charset="0"/>
            </a:rPr>
            <a:t>А. </a:t>
          </a:r>
          <a:r>
            <a:rPr lang="ru-RU" sz="2400" i="1" kern="1200" dirty="0" err="1" smtClean="0">
              <a:latin typeface="Times New Roman" pitchFamily="18" charset="0"/>
              <a:cs typeface="Times New Roman" pitchFamily="18" charset="0"/>
            </a:rPr>
            <a:t>Барто</a:t>
          </a:r>
          <a:r>
            <a:rPr lang="ru-RU" sz="240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«Требуется друг»;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 smtClean="0">
              <a:latin typeface="Times New Roman" pitchFamily="18" charset="0"/>
              <a:cs typeface="Times New Roman" pitchFamily="18" charset="0"/>
            </a:rPr>
            <a:t>А. </a:t>
          </a:r>
          <a:r>
            <a:rPr lang="ru-RU" sz="2400" i="1" kern="1200" dirty="0" err="1" smtClean="0">
              <a:latin typeface="Times New Roman" pitchFamily="18" charset="0"/>
              <a:cs typeface="Times New Roman" pitchFamily="18" charset="0"/>
            </a:rPr>
            <a:t>Барто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«Мой друг»;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1948" y="52345"/>
        <a:ext cx="3400979" cy="2040587"/>
      </dsp:txXfrm>
    </dsp:sp>
    <dsp:sp modelId="{BAF4905E-A5B6-4B2F-8C99-027144F85261}">
      <dsp:nvSpPr>
        <dsp:cNvPr id="0" name=""/>
        <dsp:cNvSpPr/>
      </dsp:nvSpPr>
      <dsp:spPr>
        <a:xfrm>
          <a:off x="1871410" y="2433030"/>
          <a:ext cx="3400979" cy="20405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i="1" kern="1200" dirty="0" smtClean="0">
              <a:latin typeface="Times New Roman" pitchFamily="18" charset="0"/>
              <a:cs typeface="Times New Roman" pitchFamily="18" charset="0"/>
            </a:rPr>
            <a:t>С. Островский 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«О добре и дружбе».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71410" y="2433030"/>
        <a:ext cx="3400979" cy="20405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2" y="2459041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ИССЛЕДОВАТЕЛЬСКАЯ РАБОТА </a:t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 «ЧТО ТАКОЕ ДРУЖБА?»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00200"/>
            <a:ext cx="7115196" cy="4525963"/>
          </a:xfrm>
        </p:spPr>
        <p:txBody>
          <a:bodyPr>
            <a:normAutofit fontScale="92500" lnSpcReduction="10000"/>
          </a:bodyPr>
          <a:lstStyle/>
          <a:p>
            <a:pPr marL="0" indent="179388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выше перечисленных примеров  выделяются следующие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качества друга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179388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-отзывчивый, всегда придет на помощь;</a:t>
            </a:r>
          </a:p>
          <a:p>
            <a:pPr marL="0" lvl="0" indent="179388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-доброжелательный;</a:t>
            </a:r>
          </a:p>
          <a:p>
            <a:pPr marL="0" lvl="0" indent="179388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-любознательный;</a:t>
            </a:r>
          </a:p>
          <a:p>
            <a:pPr marL="0" lvl="0" indent="179388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-не ищет выгоды в отношениях;</a:t>
            </a:r>
          </a:p>
          <a:p>
            <a:pPr marL="0" lvl="0" indent="179388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-требовательный к себе;</a:t>
            </a:r>
          </a:p>
          <a:p>
            <a:pPr marL="0" lvl="0" indent="179388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-признает и исправляет свои ошибки, не обижается на справедливую критику.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-71470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Глава 2. Понятие «дружба» в творчестве поэтов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8"/>
            <a:ext cx="7143800" cy="1143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43142"/>
            <a:ext cx="7115196" cy="368618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269875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 проведенного исследования можно сказать, что друг-это человек, который поддерживает твои интересы. </a:t>
            </a:r>
          </a:p>
          <a:p>
            <a:pPr marL="0" indent="269875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Стихотворения поэтов говорят о том, что дружба-это великая ценность в жизни человека.  </a:t>
            </a:r>
          </a:p>
          <a:p>
            <a:pPr marL="0" indent="269875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Настоящие друзья всегда помогают встать на верный путь. В своих произведениях поэты раскрывают данную тему.</a:t>
            </a:r>
          </a:p>
          <a:p>
            <a:pPr marL="0" indent="269875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Значит, гипотеза подтвердилась.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Игротека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7286676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Игра «Фотографии друзей».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развивать способности к познанию другого, формировать позитивное отношение к сверстникам, умение выражать свои чувства, отношения в речи.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столе разложены фотографии детей в группе. Ребенку предлагается взять 2-3 из них и объяснить, почему он выбрал именно их, описать, в какой момент запечатлен сверстник, какое у него настроение, с чем оно связано, рассказать, какой это ребенок, почему он с ним дружит.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14620"/>
            <a:ext cx="7115196" cy="1143000"/>
          </a:xfrm>
        </p:spPr>
        <p:txBody>
          <a:bodyPr>
            <a:noAutofit/>
          </a:bodyPr>
          <a:lstStyle/>
          <a:p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94" y="214290"/>
            <a:ext cx="6072198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" y="1600200"/>
            <a:ext cx="7115196" cy="368618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Раньше настоящая дружба почиталась как одна из человеческих ценностей, ее воспевали поэты, писатели. К дружбе относились бережно, ради нее были готовы на большие жертвы. Сегодня дружба ни к чему не обязывает. Детей больше привлекает телевизор или компьютер, чем общение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друзьями. А иногда дети просто не знают, кто такой настоящий друг.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642918"/>
          <a:ext cx="6900882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186634" cy="2011354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изучить понятие «дружба»; понять, определить, какое место занимает дружба в стихотворениях детских писателей.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732101"/>
          <a:ext cx="7186634" cy="3197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57158" y="1857364"/>
            <a:ext cx="15536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1626175"/>
              </p:ext>
            </p:extLst>
          </p:nvPr>
        </p:nvGraphicFramePr>
        <p:xfrm>
          <a:off x="571472" y="1285860"/>
          <a:ext cx="661513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214346" y="10001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2908" y="142852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Глава 1. Понятие «дружба»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272790"/>
              </p:ext>
            </p:extLst>
          </p:nvPr>
        </p:nvGraphicFramePr>
        <p:xfrm>
          <a:off x="0" y="1500174"/>
          <a:ext cx="8686800" cy="4900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32" y="10001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1470" y="571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Глава 2. Понятие «дружба» в творчестве поэтов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7158" y="1760557"/>
          <a:ext cx="7143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342</Words>
  <Application>Microsoft Office PowerPoint</Application>
  <PresentationFormat>Экран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ИССЛЕДОВАТЕЛЬСКАЯ РАБОТА    ТЕМА: «ЧТО ТАКОЕ ДРУЖБА?» </vt:lpstr>
      <vt:lpstr>Актуальность</vt:lpstr>
      <vt:lpstr>Презентация PowerPoint</vt:lpstr>
      <vt:lpstr>Цель: изучить понятие «дружба»; понять, определить, какое место занимает дружба в стихотворениях детских писателей. </vt:lpstr>
      <vt:lpstr>Презентация PowerPoint</vt:lpstr>
      <vt:lpstr>Презентация PowerPoint</vt:lpstr>
      <vt:lpstr>Глава 1. Понятие «дружба»</vt:lpstr>
      <vt:lpstr>Презентация PowerPoint</vt:lpstr>
      <vt:lpstr>Глава 2. Понятие «дружба» в творчестве поэтов </vt:lpstr>
      <vt:lpstr>Глава 2. Понятие «дружба» в творчестве поэтов </vt:lpstr>
      <vt:lpstr>Заключение</vt:lpstr>
      <vt:lpstr>Игротека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Пользователь Windows</cp:lastModifiedBy>
  <cp:revision>17</cp:revision>
  <dcterms:created xsi:type="dcterms:W3CDTF">2021-02-10T17:40:02Z</dcterms:created>
  <dcterms:modified xsi:type="dcterms:W3CDTF">2022-03-23T11:31:01Z</dcterms:modified>
</cp:coreProperties>
</file>