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  <p:sldMasterId id="2147484046" r:id="rId2"/>
  </p:sldMasterIdLst>
  <p:notesMasterIdLst>
    <p:notesMasterId r:id="rId27"/>
  </p:notesMasterIdLst>
  <p:sldIdLst>
    <p:sldId id="256" r:id="rId3"/>
    <p:sldId id="286" r:id="rId4"/>
    <p:sldId id="287" r:id="rId5"/>
    <p:sldId id="258" r:id="rId6"/>
    <p:sldId id="260" r:id="rId7"/>
    <p:sldId id="261" r:id="rId8"/>
    <p:sldId id="277" r:id="rId9"/>
    <p:sldId id="289" r:id="rId10"/>
    <p:sldId id="264" r:id="rId11"/>
    <p:sldId id="265" r:id="rId12"/>
    <p:sldId id="267" r:id="rId13"/>
    <p:sldId id="270" r:id="rId14"/>
    <p:sldId id="271" r:id="rId15"/>
    <p:sldId id="272" r:id="rId16"/>
    <p:sldId id="273" r:id="rId17"/>
    <p:sldId id="274" r:id="rId18"/>
    <p:sldId id="285" r:id="rId19"/>
    <p:sldId id="278" r:id="rId20"/>
    <p:sldId id="280" r:id="rId21"/>
    <p:sldId id="281" r:id="rId22"/>
    <p:sldId id="288" r:id="rId23"/>
    <p:sldId id="283" r:id="rId24"/>
    <p:sldId id="29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3D3E8-A5D5-428B-9C6F-EA18AB89E061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4BDF1-535B-4CFF-8C30-1D8C329C3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4BDF1-535B-4CFF-8C30-1D8C329C35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C420FF-DE5C-421D-AEAD-1E2CEC7315C6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0AB6298-8029-487C-847A-FFDFACC8E095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9ECA05-643F-47CC-95EA-EA407540B88C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E923E5-16EE-4F16-A30F-EDF4588F58AA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F65DCF2-1D86-4161-BFA6-A5F62D9A5AB4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BB7706B-F2C6-4EF6-8519-CF255030A4F9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90D6896-EEE4-42DC-9F5A-8BCA12D562AD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F301EC6-BE95-41F3-BA74-6083FEF159F4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11A0633-CEFA-4BF1-84C5-A2E0F4997D5C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6215FBE-10C1-414E-9B5A-C62F90D83967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5FA1016-8AC7-4B75-BB14-534DCE36609E}" type="slidenum">
              <a:rPr lang="ru-RU" sz="1400" kern="1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L:\&#1052;&#1072;&#1089;&#1090;&#1077;&#1088;%20&#1040;&#1083;&#1099;&#1084;&#1086;&#1074;&#1072;\&#1051;&#1102;&#1073;&#1101;%20-%20&#1054;&#1090;&#1095;&#1077;&#1075;&#1086;%20&#1090;&#1072;&#1082;%20&#1074;%20&#1056;&#1086;&#1089;&#1089;&#1080;&#1080;%20&#1073;&#1077;&#1088;&#1105;&#1079;&#1099;%20&#1096;&#1091;&#1084;&#1103;&#1090;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ownloads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ил\Downloads\стихи русских поэтов о березе с картинками  20 тыс изображений найдено в Яндекс.Картинках_files\i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89" name="Picture 1" descr="C:\Users\Михаил\Downloads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764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Михаил\Downloads\img1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Михаил\Downloads\стихи русских поэтов о березе с картинками  20 тыс изображений найдено в Яндекс.Картинках_files\i(4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Михаил\Downloads\стихи русских поэтов о березе с картинками  20 тыс изображений найдено в Яндекс.Картинках_files\i(16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Михаил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ил\Downloads\26dd3848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533400"/>
            <a:ext cx="9753600" cy="792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ownloads\img_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81750" y="-1881188"/>
            <a:ext cx="21907500" cy="1062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ил\Downloads\000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ихаил\Downloads\birch-g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7200" y="428604"/>
            <a:ext cx="8229600" cy="56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ru-RU" sz="4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Портрет простого         </a:t>
            </a:r>
            <a:r>
              <a:rPr lang="ru-RU" sz="66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66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слова»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хаил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Что такое  </a:t>
            </a:r>
            <a:r>
              <a:rPr lang="ru-RU" dirty="0" err="1" smtClean="0"/>
              <a:t>синквейн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      Слово «</a:t>
            </a:r>
            <a:r>
              <a:rPr lang="ru-RU" b="1" i="1" u="sng" dirty="0" err="1" smtClean="0"/>
              <a:t>синквейн</a:t>
            </a:r>
            <a:r>
              <a:rPr lang="ru-RU" b="1" dirty="0" smtClean="0"/>
              <a:t>» происходит от французского слова «</a:t>
            </a:r>
            <a:r>
              <a:rPr lang="ru-RU" b="1" i="1" u="sng" dirty="0" smtClean="0"/>
              <a:t>пять</a:t>
            </a:r>
            <a:r>
              <a:rPr lang="ru-RU" b="1" dirty="0" smtClean="0"/>
              <a:t>» и означает «</a:t>
            </a:r>
            <a:r>
              <a:rPr lang="ru-RU" b="1" i="1" u="sng" dirty="0" smtClean="0"/>
              <a:t>стихотворение</a:t>
            </a:r>
            <a:r>
              <a:rPr lang="ru-RU" b="1" dirty="0" smtClean="0"/>
              <a:t>, </a:t>
            </a:r>
            <a:r>
              <a:rPr lang="ru-RU" b="1" i="1" u="sng" dirty="0" smtClean="0"/>
              <a:t>состоящее из пяти строк</a:t>
            </a:r>
            <a:r>
              <a:rPr lang="ru-RU" b="1" dirty="0" smtClean="0"/>
              <a:t>».</a:t>
            </a:r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i="1" u="sng" dirty="0" err="1" smtClean="0"/>
              <a:t>Синквейн</a:t>
            </a:r>
            <a:r>
              <a:rPr lang="ru-RU" b="1" dirty="0" smtClean="0"/>
              <a:t> – короткое литературное произведение, характеризующее предмет (тему), состоящее из пяти строк, которое пишется по определенному плану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ихаил\Downloads\img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                       </a:t>
            </a:r>
            <a:r>
              <a:rPr lang="ru-RU" dirty="0" err="1" smtClean="0">
                <a:solidFill>
                  <a:srgbClr val="7030A0"/>
                </a:solidFill>
              </a:rPr>
              <a:t>Синквейн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  Речь</a:t>
            </a:r>
          </a:p>
          <a:p>
            <a:pPr>
              <a:buNone/>
            </a:pPr>
            <a:r>
              <a:rPr lang="ru-RU" b="1" dirty="0" smtClean="0"/>
              <a:t>                 Яркая, выразительная</a:t>
            </a:r>
          </a:p>
          <a:p>
            <a:pPr>
              <a:buNone/>
            </a:pPr>
            <a:r>
              <a:rPr lang="ru-RU" b="1" dirty="0" smtClean="0"/>
              <a:t>          Украшает, обогащает, воспитывает    </a:t>
            </a:r>
          </a:p>
          <a:p>
            <a:pPr>
              <a:buNone/>
            </a:pPr>
            <a:r>
              <a:rPr lang="ru-RU" b="1" dirty="0" smtClean="0"/>
              <a:t>      «Богатство языка… богатство    мыслей.»</a:t>
            </a:r>
          </a:p>
          <a:p>
            <a:pPr>
              <a:buNone/>
            </a:pPr>
            <a:r>
              <a:rPr lang="ru-RU" b="1" dirty="0" smtClean="0"/>
              <a:t>                                                 (Н.М.Карамзин)</a:t>
            </a:r>
          </a:p>
          <a:p>
            <a:pPr>
              <a:buNone/>
            </a:pPr>
            <a:r>
              <a:rPr lang="ru-RU" b="1" dirty="0" smtClean="0"/>
              <a:t>                 Сокровище  (народа)        </a:t>
            </a:r>
            <a:endParaRPr lang="ru-RU" b="1" dirty="0"/>
          </a:p>
        </p:txBody>
      </p:sp>
      <p:pic>
        <p:nvPicPr>
          <p:cNvPr id="4" name="Любэ - Отчего так в России берёзы шум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9600" b="1" dirty="0" smtClean="0">
                <a:solidFill>
                  <a:srgbClr val="7030A0"/>
                </a:solidFill>
              </a:rPr>
              <a:t>Благодарю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sz="9600" b="1" dirty="0" smtClean="0">
                <a:solidFill>
                  <a:srgbClr val="7030A0"/>
                </a:solidFill>
              </a:rPr>
              <a:t>за внимание!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71546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              </a:t>
            </a:r>
            <a:r>
              <a:rPr lang="ru-RU" sz="6000" b="1" dirty="0" smtClean="0">
                <a:solidFill>
                  <a:srgbClr val="7030A0"/>
                </a:solidFill>
              </a:rPr>
              <a:t>Цель:</a:t>
            </a:r>
          </a:p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Создать</a:t>
            </a:r>
          </a:p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          портрет</a:t>
            </a:r>
          </a:p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                  слова </a:t>
            </a:r>
          </a:p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«береза»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           Этимология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Береза получила название по цвету коры. У древних славян существительное </a:t>
            </a:r>
            <a:r>
              <a:rPr lang="ru-RU" sz="44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бер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означало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«светлый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», «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белый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». Именно от </a:t>
            </a:r>
            <a:r>
              <a:rPr lang="ru-RU" sz="44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бер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образовалось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сначала </a:t>
            </a:r>
            <a:r>
              <a:rPr lang="ru-RU" sz="44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берза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, а затем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береза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. Исходное значение этого слова –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белое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дерево.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          </a:t>
            </a:r>
            <a:r>
              <a:rPr lang="ru-RU" sz="5400" dirty="0" smtClean="0">
                <a:solidFill>
                  <a:srgbClr val="7030A0"/>
                </a:solidFill>
              </a:rPr>
              <a:t>Фразеология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Слово «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береза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» – часть фразеологического оборота 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«березовая каша»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(розги). Дать 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«березовой каши»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означало наказать розгами («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выпороть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»,«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высечь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»). Раньше нерадивых учеников вместо угощения кашей пороли березовыми розгами, т.е. угощали </a:t>
            </a:r>
            <a:r>
              <a:rPr lang="ru-RU" sz="3600" i="1" u="sng" dirty="0" smtClean="0">
                <a:solidFill>
                  <a:schemeClr val="accent2">
                    <a:lumMod val="75000"/>
                  </a:schemeClr>
                </a:solidFill>
              </a:rPr>
              <a:t>«березовой кашей».</a:t>
            </a:r>
            <a:endParaRPr lang="ru-RU" sz="36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Устное  народное  творчество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500" b="1" dirty="0" smtClean="0"/>
              <a:t>   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Зацвела береза – начинай сажать картофель.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Примета</a:t>
            </a:r>
          </a:p>
          <a:p>
            <a:pPr algn="just">
              <a:buNone/>
            </a:pPr>
            <a:endParaRPr lang="ru-RU" sz="35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   Береза – не угроза, где стоит, там шумит.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</a:t>
            </a:r>
          </a:p>
          <a:p>
            <a:pPr algn="just">
              <a:buNone/>
            </a:pP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Пословица</a:t>
            </a:r>
            <a:r>
              <a:rPr lang="ru-RU" sz="3500" b="1" dirty="0" smtClean="0"/>
              <a:t> </a:t>
            </a:r>
            <a:endParaRPr lang="ru-RU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ихаил\Downloads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А.А.фет</a:t>
            </a:r>
            <a:endParaRPr lang="ru-RU" dirty="0"/>
          </a:p>
        </p:txBody>
      </p:sp>
      <p:pic>
        <p:nvPicPr>
          <p:cNvPr id="2050" name="Picture 2" descr="C:\Users\Михаил\Downloads\41608_html_166e21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8604"/>
            <a:ext cx="3571900" cy="6143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Печальная береза</a:t>
            </a:r>
          </a:p>
          <a:p>
            <a:r>
              <a:rPr lang="ru-RU" dirty="0" smtClean="0"/>
              <a:t>У моего окна</a:t>
            </a:r>
          </a:p>
          <a:p>
            <a:r>
              <a:rPr lang="ru-RU" dirty="0" smtClean="0"/>
              <a:t>И прихотью мороза</a:t>
            </a:r>
          </a:p>
          <a:p>
            <a:r>
              <a:rPr lang="ru-RU" dirty="0" smtClean="0"/>
              <a:t>Разубрана она.</a:t>
            </a:r>
          </a:p>
          <a:p>
            <a:endParaRPr lang="ru-RU" dirty="0" smtClean="0"/>
          </a:p>
          <a:p>
            <a:r>
              <a:rPr lang="ru-RU" dirty="0" smtClean="0"/>
              <a:t>Как гроздья винограда,</a:t>
            </a:r>
          </a:p>
          <a:p>
            <a:r>
              <a:rPr lang="ru-RU" dirty="0" smtClean="0"/>
              <a:t>Ветвей концы висят.</a:t>
            </a:r>
          </a:p>
          <a:p>
            <a:r>
              <a:rPr lang="ru-RU" dirty="0" smtClean="0"/>
              <a:t>И радостен для взгляда</a:t>
            </a:r>
          </a:p>
          <a:p>
            <a:r>
              <a:rPr lang="ru-RU" dirty="0" smtClean="0"/>
              <a:t>Весь траурный наряд.</a:t>
            </a:r>
          </a:p>
          <a:p>
            <a:endParaRPr lang="ru-RU" dirty="0" smtClean="0"/>
          </a:p>
          <a:p>
            <a:r>
              <a:rPr lang="ru-RU" dirty="0" smtClean="0"/>
              <a:t>Люблю игру денницы</a:t>
            </a:r>
          </a:p>
          <a:p>
            <a:r>
              <a:rPr lang="ru-RU" dirty="0" smtClean="0"/>
              <a:t>Я замечать над ней.</a:t>
            </a:r>
          </a:p>
          <a:p>
            <a:r>
              <a:rPr lang="ru-RU" dirty="0" smtClean="0"/>
              <a:t>И жаль мне, если птицы</a:t>
            </a:r>
          </a:p>
          <a:p>
            <a:r>
              <a:rPr lang="ru-RU" dirty="0" smtClean="0"/>
              <a:t>Стряхнут красу ветвей.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Люблю березу русскую,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То светлую, то грустную,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В белом сарафанчике,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С платочками в карманчиках,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С красивыми застежками,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С зелеными сережками…</a:t>
            </a:r>
          </a:p>
          <a:p>
            <a:pPr algn="just">
              <a:buNone/>
            </a:pP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А. Прокофьев</a:t>
            </a:r>
          </a:p>
          <a:p>
            <a:pPr algn="just">
              <a:buNone/>
            </a:pPr>
            <a:r>
              <a:rPr lang="ru-RU" sz="3900" dirty="0" smtClean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320</TotalTime>
  <Words>313</Words>
  <Application>Microsoft Office PowerPoint</Application>
  <PresentationFormat>Экран (4:3)</PresentationFormat>
  <Paragraphs>64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1_Трек</vt:lpstr>
      <vt:lpstr>Слайд 1</vt:lpstr>
      <vt:lpstr>Слайд 2</vt:lpstr>
      <vt:lpstr>Слайд 3</vt:lpstr>
      <vt:lpstr>           Этимология</vt:lpstr>
      <vt:lpstr>          Фразеология</vt:lpstr>
      <vt:lpstr>     Устное  народное  творчество</vt:lpstr>
      <vt:lpstr>Слайд 7</vt:lpstr>
      <vt:lpstr>            А.А.фет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         Что такое  синквейн?</vt:lpstr>
      <vt:lpstr>Слайд 22</vt:lpstr>
      <vt:lpstr>                          Синквейн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Хозяин</cp:lastModifiedBy>
  <cp:revision>94</cp:revision>
  <dcterms:modified xsi:type="dcterms:W3CDTF">2017-03-15T16:11:43Z</dcterms:modified>
</cp:coreProperties>
</file>