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86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DB57-83EE-4295-967C-B38788DE2C08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6046-2009-494B-8CF4-25A8E92834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DB57-83EE-4295-967C-B38788DE2C08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6046-2009-494B-8CF4-25A8E92834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DB57-83EE-4295-967C-B38788DE2C08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6046-2009-494B-8CF4-25A8E92834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DB57-83EE-4295-967C-B38788DE2C08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6046-2009-494B-8CF4-25A8E92834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DB57-83EE-4295-967C-B38788DE2C08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6046-2009-494B-8CF4-25A8E92834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DB57-83EE-4295-967C-B38788DE2C08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6046-2009-494B-8CF4-25A8E92834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DB57-83EE-4295-967C-B38788DE2C08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6046-2009-494B-8CF4-25A8E92834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DB57-83EE-4295-967C-B38788DE2C08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6046-2009-494B-8CF4-25A8E92834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DB57-83EE-4295-967C-B38788DE2C08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6046-2009-494B-8CF4-25A8E92834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DB57-83EE-4295-967C-B38788DE2C08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6046-2009-494B-8CF4-25A8E92834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DB57-83EE-4295-967C-B38788DE2C08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6046-2009-494B-8CF4-25A8E92834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DDB57-83EE-4295-967C-B38788DE2C08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E6046-2009-494B-8CF4-25A8E928349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Шаблон презентации по ИЗО презентация, доклад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835696" y="1340768"/>
            <a:ext cx="552882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Арифметические </a:t>
            </a:r>
          </a:p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задачи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Шаблон презентации по ИЗО презентация, доклад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043608" y="980728"/>
            <a:ext cx="593726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Цель: учить детей составлять и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 решать простые арифметические</a:t>
            </a:r>
          </a:p>
          <a:p>
            <a:r>
              <a:rPr lang="ru-RU" sz="2800" dirty="0">
                <a:latin typeface="Arial" pitchFamily="34" charset="0"/>
                <a:cs typeface="Arial" pitchFamily="34" charset="0"/>
              </a:rPr>
              <a:t>з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адачи на сложение и вычитание 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в пределах 10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02" name="Picture 2" descr="Математика клипарт мультяшном стиле счеты, математика клипарт,  Математические картинки, Клип арт PNG и PSD-файл пнг для бесплатной загрузк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2492896"/>
            <a:ext cx="3501007" cy="35010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Шаблон презентации по ИЗО презентация, доклад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907704" y="1700808"/>
            <a:ext cx="522072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Математическая</a:t>
            </a:r>
          </a:p>
          <a:p>
            <a:pPr algn="ctr"/>
            <a:r>
              <a:rPr lang="ru-RU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разминка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Шаблон презентации по ИЗО презентация, доклад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3250" name="Picture 2" descr="Машинка клипарт (68 фото) » Рисунки для срисовки и не только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1124744"/>
            <a:ext cx="1440160" cy="1089722"/>
          </a:xfrm>
          <a:prstGeom prst="rect">
            <a:avLst/>
          </a:prstGeom>
          <a:noFill/>
        </p:spPr>
      </p:pic>
      <p:pic>
        <p:nvPicPr>
          <p:cNvPr id="6" name="Picture 2" descr="Машинка клипарт (68 фото) » Рисунки для срисовки и не только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6" y="1124744"/>
            <a:ext cx="1512168" cy="1144208"/>
          </a:xfrm>
          <a:prstGeom prst="rect">
            <a:avLst/>
          </a:prstGeom>
          <a:noFill/>
        </p:spPr>
      </p:pic>
      <p:pic>
        <p:nvPicPr>
          <p:cNvPr id="7" name="Picture 2" descr="Машинка клипарт (68 фото) » Рисунки для срисовки и не только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1052736"/>
            <a:ext cx="1427471" cy="1080120"/>
          </a:xfrm>
          <a:prstGeom prst="rect">
            <a:avLst/>
          </a:prstGeom>
          <a:noFill/>
        </p:spPr>
      </p:pic>
      <p:pic>
        <p:nvPicPr>
          <p:cNvPr id="8" name="Picture 2" descr="Машинка клипарт (68 фото) » Рисунки для срисовки и не только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41852" y="1052736"/>
            <a:ext cx="1522635" cy="1152128"/>
          </a:xfrm>
          <a:prstGeom prst="rect">
            <a:avLst/>
          </a:prstGeom>
          <a:noFill/>
        </p:spPr>
      </p:pic>
      <p:sp>
        <p:nvSpPr>
          <p:cNvPr id="53264" name="AutoShape 16" descr="Мальчик - Люди - Отрисовки - Оформление детского сад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3266" name="AutoShape 18" descr="Мальчик - Люди - Отрисовки - Оформление детского сад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3268" name="AutoShape 20" descr="Мальчик - Люди - Отрисовки - Оформление детского сад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3270" name="AutoShape 22" descr="Мальчик - Люди - Отрисовки - Оформление детского сад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3272" name="AutoShape 24" descr="Мальчик - Люди - Отрисовки - Оформление детского сад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3276" name="Picture 28" descr="Пин на доске Cliparts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15616" y="188640"/>
            <a:ext cx="1152128" cy="2438366"/>
          </a:xfrm>
          <a:prstGeom prst="rect">
            <a:avLst/>
          </a:prstGeom>
          <a:noFill/>
        </p:spPr>
      </p:pic>
      <p:pic>
        <p:nvPicPr>
          <p:cNvPr id="21" name="Picture 2" descr="Машинка клипарт (68 фото) » Рисунки для срисовки и не только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11760" y="2708920"/>
            <a:ext cx="1522635" cy="1152128"/>
          </a:xfrm>
          <a:prstGeom prst="rect">
            <a:avLst/>
          </a:prstGeom>
          <a:noFill/>
        </p:spPr>
      </p:pic>
      <p:pic>
        <p:nvPicPr>
          <p:cNvPr id="53280" name="Picture 32" descr="Пин на доске Kleurplaten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55576" y="2636912"/>
            <a:ext cx="1296144" cy="2215631"/>
          </a:xfrm>
          <a:prstGeom prst="rect">
            <a:avLst/>
          </a:prstGeom>
          <a:noFill/>
        </p:spPr>
      </p:pic>
      <p:sp>
        <p:nvSpPr>
          <p:cNvPr id="25" name="Прямоугольник 24"/>
          <p:cNvSpPr/>
          <p:nvPr/>
        </p:nvSpPr>
        <p:spPr>
          <a:xfrm>
            <a:off x="2915816" y="4725144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491880" y="4653136"/>
            <a:ext cx="864096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+</a:t>
            </a:r>
            <a:endParaRPr lang="ru-RU" sz="6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499992" y="4725144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220072" y="4653136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=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796136" y="4653136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Шаблон презентации по ИЗО презентация, доклад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5310" name="Picture 14" descr="Orange puppy clip art | Собачки, Щенки, Домашнее животно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116632"/>
            <a:ext cx="1944216" cy="1827563"/>
          </a:xfrm>
          <a:prstGeom prst="rect">
            <a:avLst/>
          </a:prstGeom>
          <a:noFill/>
        </p:spPr>
      </p:pic>
      <p:pic>
        <p:nvPicPr>
          <p:cNvPr id="11" name="Picture 14" descr="Orange puppy clip art | Собачки, Щенки, Домашнее животно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1988840"/>
            <a:ext cx="1944216" cy="1827563"/>
          </a:xfrm>
          <a:prstGeom prst="rect">
            <a:avLst/>
          </a:prstGeom>
          <a:noFill/>
        </p:spPr>
      </p:pic>
      <p:pic>
        <p:nvPicPr>
          <p:cNvPr id="12" name="Picture 14" descr="Orange puppy clip art | Собачки, Щенки, Домашнее животно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332656"/>
            <a:ext cx="1944216" cy="1827563"/>
          </a:xfrm>
          <a:prstGeom prst="rect">
            <a:avLst/>
          </a:prstGeom>
          <a:noFill/>
        </p:spPr>
      </p:pic>
      <p:pic>
        <p:nvPicPr>
          <p:cNvPr id="13" name="Picture 14" descr="Orange puppy clip art | Собачки, Щенки, Домашнее животно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1916832"/>
            <a:ext cx="1944216" cy="1827563"/>
          </a:xfrm>
          <a:prstGeom prst="rect">
            <a:avLst/>
          </a:prstGeom>
          <a:noFill/>
        </p:spPr>
      </p:pic>
      <p:pic>
        <p:nvPicPr>
          <p:cNvPr id="14" name="Picture 14" descr="Orange puppy clip art | Собачки, Щенки, Домашнее животно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2060848"/>
            <a:ext cx="1944216" cy="1827563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>
            <a:off x="2411760" y="4437112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131840" y="4437112"/>
            <a:ext cx="3962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-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779912" y="4437112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572000" y="4437112"/>
            <a:ext cx="529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=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292080" y="4365104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32</Words>
  <Application>Microsoft Office PowerPoint</Application>
  <PresentationFormat>Экран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szagu</dc:creator>
  <cp:lastModifiedBy>szagu</cp:lastModifiedBy>
  <cp:revision>4</cp:revision>
  <dcterms:created xsi:type="dcterms:W3CDTF">2022-01-10T14:59:15Z</dcterms:created>
  <dcterms:modified xsi:type="dcterms:W3CDTF">2022-01-10T15:38:04Z</dcterms:modified>
</cp:coreProperties>
</file>