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296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C676B-E077-4D02-97B2-22D93C2EBF0E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DF6B-6D2A-4F16-8BC4-E28E3C665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FA70F-27B2-4A2D-8118-5DDFD97A5687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102B-872D-4381-AAFD-8D4AB51AB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B1B4A-A55C-4B32-BE43-43146618420A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3CABC-E497-4C23-881F-76EF12129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2AC49-FDD1-4855-87EA-DCABBCEF4524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C885C-BB23-414A-BB29-D2F4B929F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00ED5-B16A-4783-8105-59CC497F1B9F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65CAB-0B68-43E2-AB64-51FDAF4A9A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B9B66-BEDC-4E07-9059-5651370F769A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BD862-B7FF-4F2B-A7E2-7DB835C7F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E04E0-4397-4106-B6A7-9AFBB3A171E2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A590-9DC1-4978-8BAB-FCBFAC6C6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98388-60B5-4B5B-A611-9EB43BBB44D8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998BE-82C7-40CA-94A0-E8AD7B454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420AB-7602-404E-90EA-276ADCB64C92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D16D1-03A9-4C32-9CE9-718957488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64EFF-81BA-4598-953B-6BF017D3A930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650D-913A-48A3-BE2B-84DA1DE9C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6CC56-87B3-4C16-9F98-7E32409B8CE8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B30A7-DC55-4A5C-AB7B-4F91C8957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756B8A-00E5-4378-956B-72EA5865A95A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1EC4AA-6F21-494D-BA10-A4EAE56FA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4429125"/>
            <a:ext cx="4714875" cy="1928813"/>
          </a:xfrm>
        </p:spPr>
        <p:txBody>
          <a:bodyPr/>
          <a:lstStyle/>
          <a:p>
            <a:r>
              <a:rPr lang="ru-RU" sz="6000" smtClean="0">
                <a:solidFill>
                  <a:srgbClr val="C00000"/>
                </a:solidFill>
              </a:rPr>
              <a:t>Пионеры-герои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0" y="0"/>
            <a:ext cx="1914525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2775" y="0"/>
            <a:ext cx="1914525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290763"/>
            <a:ext cx="17859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8" y="0"/>
            <a:ext cx="175895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56250" y="9525"/>
            <a:ext cx="175260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08850" y="0"/>
            <a:ext cx="183515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85938" y="2290763"/>
            <a:ext cx="1643062" cy="227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9000" y="2286000"/>
            <a:ext cx="1419225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215188" y="2286000"/>
            <a:ext cx="192881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57750" y="2286000"/>
            <a:ext cx="1571625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smtClean="0">
                <a:solidFill>
                  <a:srgbClr val="262626"/>
                </a:solidFill>
                <a:latin typeface="Impact" pitchFamily="34" charset="0"/>
              </a:rPr>
              <a:t> Леня Голиков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400675" cy="452596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Black" pitchFamily="34" charset="0"/>
              </a:rPr>
              <a:t>Рос в деревне </a:t>
            </a:r>
            <a:r>
              <a:rPr lang="ru-RU" dirty="0" err="1" smtClean="0">
                <a:latin typeface="Arial Black" pitchFamily="34" charset="0"/>
              </a:rPr>
              <a:t>Лукино</a:t>
            </a:r>
            <a:r>
              <a:rPr lang="ru-RU" dirty="0" smtClean="0">
                <a:latin typeface="Arial Black" pitchFamily="34" charset="0"/>
              </a:rPr>
              <a:t>, когда его родное село захватили фашисты, мальчик ушел к партизанам. Бригадный разведчик 67-го отряда 4-й ленинградской партизанской бригады, действовавшей на территории Новгородской и Псковской областей. Участвовал в 27 боевых операциях. Всего им уничтожено: 78 немцев, 2 железнодорожных и 12 шоссейных мостов, 2 </a:t>
            </a:r>
            <a:r>
              <a:rPr lang="ru-RU" dirty="0" err="1" smtClean="0">
                <a:latin typeface="Arial Black" pitchFamily="34" charset="0"/>
              </a:rPr>
              <a:t>продовольственно-фуражных</a:t>
            </a:r>
            <a:r>
              <a:rPr lang="ru-RU" dirty="0" smtClean="0">
                <a:latin typeface="Arial Black" pitchFamily="34" charset="0"/>
              </a:rPr>
              <a:t> склада и 10 автомашин с боеприпасами. Погиб он 24 января 1943 года под селом Острая Лука в неравном бою.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5350" y="1428750"/>
            <a:ext cx="3168650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4500563"/>
            <a:ext cx="3889375" cy="257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 Black" pitchFamily="34" charset="0"/>
              </a:rPr>
              <a:t>Зина Портнова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29238" cy="4525963"/>
          </a:xfrm>
        </p:spPr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dirty="0" smtClean="0">
                <a:latin typeface="Arial Black" pitchFamily="34" charset="0"/>
              </a:rPr>
              <a:t>Родилась 20 февраля 1920 года в городе Ленинграде в семье рабочего. Участвовала в распространении листовок среди населения и диверсиях против захватчиков. Работая в столовой курсов переподготовки немецких офицеров, по указанию подполья отравила пищу (погибло более ста офицеров). Во время разбирательств, желая доказать немцам свою непричастность, попробовала отравленный суп. Чудом осталась жива.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dirty="0" smtClean="0">
                <a:latin typeface="Arial Black" pitchFamily="34" charset="0"/>
              </a:rPr>
              <a:t>В декабре 1943 года была  схвачена в деревне </a:t>
            </a:r>
            <a:r>
              <a:rPr lang="ru-RU" sz="7200" dirty="0" err="1" smtClean="0">
                <a:latin typeface="Arial Black" pitchFamily="34" charset="0"/>
              </a:rPr>
              <a:t>Мостище</a:t>
            </a:r>
            <a:r>
              <a:rPr lang="ru-RU" sz="7200" dirty="0" smtClean="0">
                <a:latin typeface="Arial Black" pitchFamily="34" charset="0"/>
              </a:rPr>
              <a:t>. Юную партизанку зверски замучили, но Зина до последней минуты оставалась стойкой, мужественной, несгибаемой. И Родина посмертно отметила ее подвиг высшим своим званием- званием Героя Советского союза.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1143000"/>
            <a:ext cx="3051175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4267200"/>
            <a:ext cx="216058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smtClean="0">
                <a:solidFill>
                  <a:srgbClr val="262626"/>
                </a:solidFill>
                <a:latin typeface="Impact" pitchFamily="34" charset="0"/>
              </a:rPr>
              <a:t>Лариса Михеенко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rgbClr val="AD0101"/>
              </a:buClr>
              <a:buFont typeface="Arial" pitchFamily="34" charset="0"/>
              <a:buChar char="•"/>
              <a:defRPr/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Лара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Михеенко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родилась в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Лахте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в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семье рабочих Дорофея Ильича и Татьяны Андреевны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Михеенко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rgbClr val="AD0101"/>
              </a:buClr>
              <a:buFont typeface="Arial" pitchFamily="34" charset="0"/>
              <a:buChar char="•"/>
              <a:defRPr/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После начала войны ушла в партизанский отряд и стала связной, добывала сведенья о расположении немецких войск, участвовала в операциях по разведке и принимала активное участие в операции по взрыву железнодорожного моста через реку Дрисса.</a:t>
            </a:r>
          </a:p>
          <a:p>
            <a:pPr marL="0" indent="0" fontAlgn="auto">
              <a:spcAft>
                <a:spcPts val="0"/>
              </a:spcAft>
              <a:buClr>
                <a:srgbClr val="AD0101"/>
              </a:buClr>
              <a:buFont typeface="Arial" pitchFamily="34" charset="0"/>
              <a:buNone/>
              <a:defRPr/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Юную партизанку, которую предатель выдал в селе Игнатово, фашисты расстреляли.</a:t>
            </a:r>
          </a:p>
          <a:p>
            <a:pPr marL="0" indent="0" fontAlgn="auto">
              <a:spcAft>
                <a:spcPts val="0"/>
              </a:spcAft>
              <a:buClr>
                <a:srgbClr val="AD0101"/>
              </a:buClr>
              <a:buFont typeface="Arial" pitchFamily="34" charset="0"/>
              <a:buNone/>
              <a:defRPr/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Лариса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Михеенко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посмертно награждена орденом Отечественной войны 1 степени.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80175" y="4572000"/>
            <a:ext cx="2663825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500" y="4572000"/>
            <a:ext cx="24765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7"/>
          </a:xfrm>
        </p:spPr>
        <p:txBody>
          <a:bodyPr rtlCol="0"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  <a:t>Это лишь некоторые из подвигов советских пионеров. Их имена навечно занесены в книгу почета пионерской организации. А было еще огромное количество ребят, чьи героические поступки также внесли свой вклад в борьбу с немецко-фашистскими захватчиками. Но к сожалению мы не всегда знаем их имена.</a:t>
            </a:r>
            <a:br>
              <a:rPr lang="ru-RU" sz="24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57375" y="2605088"/>
            <a:ext cx="5715000" cy="39671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846138"/>
          </a:xfrm>
        </p:spPr>
        <p:txBody>
          <a:bodyPr rtlCol="0">
            <a:normAutofit fontScale="9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900" b="1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  <a:t>Они не думали о смерти, они защищали Родину, нашу Родину. Они думали о нас, тех кто будет жить на этой земле в мирное время, они сберегли этот мир для нас. Ценой своей жизни.</a:t>
            </a:r>
            <a:r>
              <a:rPr lang="ru-RU" sz="19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ru-RU" sz="19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657600" y="1357313"/>
            <a:ext cx="5486400" cy="5257800"/>
          </a:xfrm>
        </p:spPr>
      </p:pic>
      <p:sp>
        <p:nvSpPr>
          <p:cNvPr id="26628" name="Прямоугольник 5"/>
          <p:cNvSpPr>
            <a:spLocks noChangeArrowheads="1"/>
          </p:cNvSpPr>
          <p:nvPr/>
        </p:nvSpPr>
        <p:spPr bwMode="auto">
          <a:xfrm>
            <a:off x="357188" y="1214438"/>
            <a:ext cx="31432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>
                <a:latin typeface="Arial Black" pitchFamily="34" charset="0"/>
              </a:rPr>
              <a:t>Помните! Через века, через года, - </a:t>
            </a:r>
          </a:p>
          <a:p>
            <a:pPr algn="r"/>
            <a:r>
              <a:rPr lang="ru-RU" sz="2000">
                <a:latin typeface="Arial Black" pitchFamily="34" charset="0"/>
              </a:rPr>
              <a:t>Помните!</a:t>
            </a:r>
          </a:p>
          <a:p>
            <a:pPr algn="r"/>
            <a:r>
              <a:rPr lang="ru-RU" sz="2000">
                <a:latin typeface="Arial Black" pitchFamily="34" charset="0"/>
              </a:rPr>
              <a:t>О тех, кто уже не придет никогда,-</a:t>
            </a:r>
          </a:p>
          <a:p>
            <a:pPr algn="r"/>
            <a:r>
              <a:rPr lang="ru-RU" sz="2000">
                <a:latin typeface="Arial Black" pitchFamily="34" charset="0"/>
              </a:rPr>
              <a:t>Помните!</a:t>
            </a:r>
          </a:p>
          <a:p>
            <a:pPr algn="r"/>
            <a:r>
              <a:rPr lang="ru-RU" sz="2000">
                <a:latin typeface="Arial Black" pitchFamily="34" charset="0"/>
              </a:rPr>
              <a:t>Мечту пронесите через года</a:t>
            </a:r>
          </a:p>
          <a:p>
            <a:pPr algn="r"/>
            <a:r>
              <a:rPr lang="ru-RU" sz="2000">
                <a:latin typeface="Arial Black" pitchFamily="34" charset="0"/>
              </a:rPr>
              <a:t>И жизнью наполните!...</a:t>
            </a:r>
          </a:p>
          <a:p>
            <a:pPr algn="r"/>
            <a:r>
              <a:rPr lang="ru-RU" sz="2000">
                <a:latin typeface="Arial Black" pitchFamily="34" charset="0"/>
              </a:rPr>
              <a:t>Но о тех кто уже не придет никогда,-</a:t>
            </a:r>
          </a:p>
          <a:p>
            <a:pPr algn="r"/>
            <a:r>
              <a:rPr lang="ru-RU" sz="2000">
                <a:latin typeface="Arial Black" pitchFamily="34" charset="0"/>
              </a:rPr>
              <a:t>Пожалуйста , помните!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557338"/>
            <a:ext cx="4471988" cy="45259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900" b="1" smtClean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900" b="1" smtClean="0">
                <a:latin typeface="Arial Black" pitchFamily="34" charset="0"/>
              </a:rPr>
              <a:t>Презентация подготовлена</a:t>
            </a:r>
            <a:r>
              <a:rPr lang="ru-RU" sz="1900" b="1" smtClean="0">
                <a:latin typeface="Arial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ru-RU" sz="1900" smtClean="0">
                <a:latin typeface="Arial" charset="0"/>
              </a:rPr>
              <a:t>учителем русского языка и литературы Липа О.Г.</a:t>
            </a:r>
          </a:p>
        </p:txBody>
      </p:sp>
      <p:pic>
        <p:nvPicPr>
          <p:cNvPr id="27652" name="Picture 2" descr="C:\Documents and Settings\iddqd\My documents\Мои рисунки\0913f3cd4267c010c9b45bae24e9ec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92700" y="1143000"/>
            <a:ext cx="40513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214313" y="2071688"/>
            <a:ext cx="8929687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Пионеры герои- советские пионеры , совершившие подвиги в годы Великой Отечественной войны , они ходили в разведку, расклеивали листовки, собирали и хранили  тайниках оружие, вместе со взрослыми смело шагали в бой.</a:t>
            </a:r>
          </a:p>
          <a:p>
            <a:r>
              <a:rPr lang="ru-RU">
                <a:latin typeface="Arial Black" pitchFamily="34" charset="0"/>
              </a:rPr>
              <a:t>Их было немало:</a:t>
            </a:r>
          </a:p>
          <a:p>
            <a:r>
              <a:rPr lang="ru-RU">
                <a:latin typeface="Arial Black" pitchFamily="34" charset="0"/>
              </a:rPr>
              <a:t>Галя Комлева</a:t>
            </a:r>
          </a:p>
          <a:p>
            <a:r>
              <a:rPr lang="ru-RU">
                <a:latin typeface="Arial Black" pitchFamily="34" charset="0"/>
              </a:rPr>
              <a:t>Зина Портнова</a:t>
            </a:r>
          </a:p>
          <a:p>
            <a:r>
              <a:rPr lang="ru-RU">
                <a:latin typeface="Arial Black" pitchFamily="34" charset="0"/>
              </a:rPr>
              <a:t>Леня Голиков</a:t>
            </a:r>
          </a:p>
          <a:p>
            <a:r>
              <a:rPr lang="ru-RU">
                <a:latin typeface="Arial Black" pitchFamily="34" charset="0"/>
              </a:rPr>
              <a:t>Марат Казей</a:t>
            </a:r>
          </a:p>
          <a:p>
            <a:r>
              <a:rPr lang="ru-RU">
                <a:latin typeface="Arial Black" pitchFamily="34" charset="0"/>
              </a:rPr>
              <a:t>Валя Котик</a:t>
            </a:r>
          </a:p>
          <a:p>
            <a:r>
              <a:rPr lang="ru-RU">
                <a:latin typeface="Arial Black" pitchFamily="34" charset="0"/>
              </a:rPr>
              <a:t>Лариса Михеенко</a:t>
            </a:r>
          </a:p>
          <a:p>
            <a:r>
              <a:rPr lang="ru-RU">
                <a:latin typeface="Arial Black" pitchFamily="34" charset="0"/>
              </a:rPr>
              <a:t>Костя Кравчук</a:t>
            </a:r>
          </a:p>
          <a:p>
            <a:r>
              <a:rPr lang="ru-RU">
                <a:latin typeface="Arial Black" pitchFamily="34" charset="0"/>
              </a:rPr>
              <a:t>И это только небольшой список имен. Многие из них награждены орденами и медалями, а четверым присвоено звание Героев Советского союза.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2928938"/>
            <a:ext cx="17557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3515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75" y="0"/>
            <a:ext cx="1857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7" descr="C:\Documents and Settings\iddqd\My documents\Мои рисунки\musya_penkenzo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75" y="0"/>
            <a:ext cx="157162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Documents and Settings\iddqd\My documents\Мои рисунки\22_01_0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8992" y="0"/>
            <a:ext cx="1857389" cy="2022587"/>
          </a:xfrm>
          <a:prstGeom prst="roundRect">
            <a:avLst>
              <a:gd name="adj" fmla="val 16667"/>
            </a:avLst>
          </a:prstGeom>
          <a:ln w="76200">
            <a:solidFill>
              <a:srgbClr val="FFFF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00488" cy="452596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Мальчишки. Девчонки.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На их хрупкие плечи легла тяжесть невзгод, бедствий, горя военных лет.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И не согнулись они под этой тяжестью, стали сильнее духом, мужественнее, выносливее.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 Маленькие герои большой войны.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Они сражались рядом со старшими - отцами, братьями, рядом с коммунистами и комсомольцами.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15364" name="Прямоугольник 4"/>
          <p:cNvSpPr>
            <a:spLocks noChangeArrowheads="1"/>
          </p:cNvSpPr>
          <p:nvPr/>
        </p:nvSpPr>
        <p:spPr bwMode="auto">
          <a:xfrm>
            <a:off x="4000500" y="1720850"/>
            <a:ext cx="4500563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Двенадцать, тринадцать, четырнадцать…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Там мало прожито лет.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А было и по одиннадцать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И их уже больше нет.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С косичками и веснушками, 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Со ссадиной , с синяком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Им в куклы играть с подружками,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С друзьями гонять в футбол.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Им время другое выпало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За все заплатили сполна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Те дети, которых окликнуло</a:t>
            </a:r>
          </a:p>
          <a:p>
            <a:pPr algn="r"/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То страшное слово – война</a:t>
            </a:r>
          </a:p>
        </p:txBody>
      </p:sp>
      <p:pic>
        <p:nvPicPr>
          <p:cNvPr id="15365" name="Picture 2" descr="C:\Documents and Settings\iddqd\My documents\Мои рисунки\T_MuFYPPR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57188"/>
            <a:ext cx="71437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ПРИШЕЛ </a:t>
            </a:r>
            <a:r>
              <a:rPr lang="en-US" b="1" smtClean="0"/>
              <a:t> </a:t>
            </a:r>
            <a:r>
              <a:rPr lang="ru-RU" b="1" smtClean="0"/>
              <a:t>ЧАС – </a:t>
            </a:r>
          </a:p>
          <a:p>
            <a:pPr>
              <a:buFont typeface="Arial" charset="0"/>
              <a:buNone/>
            </a:pPr>
            <a:r>
              <a:rPr lang="ru-RU" b="1" smtClean="0"/>
              <a:t>ОНИ</a:t>
            </a:r>
            <a:r>
              <a:rPr lang="en-US" b="1" smtClean="0"/>
              <a:t> </a:t>
            </a:r>
            <a:r>
              <a:rPr lang="ru-RU" b="1" smtClean="0"/>
              <a:t> ПОКАЗАЛИ, КАКИМ ОГРОМНЫМ </a:t>
            </a:r>
            <a:r>
              <a:rPr lang="en-US" b="1" smtClean="0"/>
              <a:t> </a:t>
            </a:r>
            <a:r>
              <a:rPr lang="ru-RU" b="1" smtClean="0"/>
              <a:t>МОЖЕТ </a:t>
            </a:r>
            <a:r>
              <a:rPr lang="en-US" b="1" smtClean="0"/>
              <a:t> </a:t>
            </a:r>
            <a:r>
              <a:rPr lang="ru-RU" b="1" smtClean="0"/>
              <a:t>СТАТЬ МАЛЕНЬКОЕ </a:t>
            </a:r>
            <a:r>
              <a:rPr lang="en-US" b="1" smtClean="0"/>
              <a:t> </a:t>
            </a:r>
            <a:r>
              <a:rPr lang="ru-RU" b="1" smtClean="0"/>
              <a:t>ДЕТСКОЕ </a:t>
            </a:r>
            <a:r>
              <a:rPr lang="en-US" b="1" smtClean="0"/>
              <a:t> </a:t>
            </a:r>
            <a:r>
              <a:rPr lang="ru-RU" b="1" smtClean="0"/>
              <a:t>СЕРДЦЕ, КОГДА РАЗГОРАЕТСЯ</a:t>
            </a:r>
            <a:r>
              <a:rPr lang="en-US" b="1" smtClean="0"/>
              <a:t> </a:t>
            </a:r>
            <a:r>
              <a:rPr lang="ru-RU" b="1" smtClean="0"/>
              <a:t> В </a:t>
            </a:r>
            <a:r>
              <a:rPr lang="en-US" b="1" smtClean="0"/>
              <a:t> </a:t>
            </a:r>
            <a:r>
              <a:rPr lang="ru-RU" b="1" smtClean="0"/>
              <a:t>НЕМ </a:t>
            </a:r>
            <a:r>
              <a:rPr lang="en-US" b="1" smtClean="0"/>
              <a:t> </a:t>
            </a:r>
            <a:r>
              <a:rPr lang="ru-RU" b="1" smtClean="0"/>
              <a:t>СВЯЩЕННАЯ ЛЮБОВЬ</a:t>
            </a:r>
            <a:r>
              <a:rPr lang="en-US" b="1" smtClean="0"/>
              <a:t> </a:t>
            </a:r>
            <a:r>
              <a:rPr lang="ru-RU" b="1" smtClean="0"/>
              <a:t> К </a:t>
            </a:r>
            <a:r>
              <a:rPr lang="en-US" b="1" smtClean="0"/>
              <a:t> </a:t>
            </a:r>
            <a:r>
              <a:rPr lang="ru-RU" b="1" smtClean="0"/>
              <a:t>РОДИНЕ </a:t>
            </a:r>
            <a:r>
              <a:rPr lang="en-US" b="1" smtClean="0"/>
              <a:t> </a:t>
            </a:r>
            <a:r>
              <a:rPr lang="ru-RU" b="1" smtClean="0"/>
              <a:t>И </a:t>
            </a:r>
            <a:r>
              <a:rPr lang="en-US" b="1" smtClean="0"/>
              <a:t> </a:t>
            </a:r>
            <a:r>
              <a:rPr lang="ru-RU" b="1" smtClean="0"/>
              <a:t>НЕНАВИСТЬ </a:t>
            </a:r>
            <a:r>
              <a:rPr lang="en-US" b="1" smtClean="0"/>
              <a:t> </a:t>
            </a:r>
            <a:r>
              <a:rPr lang="ru-RU" b="1" smtClean="0"/>
              <a:t>К </a:t>
            </a:r>
            <a:r>
              <a:rPr lang="en-US" b="1" smtClean="0"/>
              <a:t> </a:t>
            </a:r>
            <a:r>
              <a:rPr lang="ru-RU" b="1" smtClean="0"/>
              <a:t>ЕЕ </a:t>
            </a:r>
            <a:r>
              <a:rPr lang="en-US" b="1" smtClean="0"/>
              <a:t> </a:t>
            </a:r>
            <a:r>
              <a:rPr lang="ru-RU" b="1" smtClean="0"/>
              <a:t>ВРАГАМ.</a:t>
            </a:r>
          </a:p>
          <a:p>
            <a:endParaRPr lang="ru-RU" smtClean="0"/>
          </a:p>
        </p:txBody>
      </p:sp>
      <p:pic>
        <p:nvPicPr>
          <p:cNvPr id="6" name="Picture 17" descr="C:\Documents and Settings\iddqd\My documents\Мои рисунки\musya_penkenz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0"/>
            <a:ext cx="192881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smtClean="0">
                <a:solidFill>
                  <a:srgbClr val="262626"/>
                </a:solidFill>
                <a:latin typeface="Impact" pitchFamily="34" charset="0"/>
              </a:rPr>
              <a:t>Юта Бондаровская</a:t>
            </a:r>
            <a:endParaRPr lang="ru-RU" smtClean="0"/>
          </a:p>
        </p:txBody>
      </p:sp>
      <p:sp>
        <p:nvSpPr>
          <p:cNvPr id="17411" name="Прямоугольник 4"/>
          <p:cNvSpPr>
            <a:spLocks noChangeArrowheads="1"/>
          </p:cNvSpPr>
          <p:nvPr/>
        </p:nvSpPr>
        <p:spPr bwMode="auto">
          <a:xfrm>
            <a:off x="357188" y="1214438"/>
            <a:ext cx="3929062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Родилась 6 января 1928 года, партизанка 6-ой Ленинградской партизанской бригады.</a:t>
            </a:r>
          </a:p>
          <a:p>
            <a:r>
              <a:rPr lang="ru-RU">
                <a:latin typeface="Arial Black" pitchFamily="34" charset="0"/>
              </a:rPr>
              <a:t>Юта помогала партизанам: была связной, затем разведчицей. Переодеваясь мальчишкой-нищим, она собирала по деревням необходимые партизанам сведения.</a:t>
            </a:r>
          </a:p>
          <a:p>
            <a:r>
              <a:rPr lang="ru-RU">
                <a:latin typeface="Arial Black" pitchFamily="34" charset="0"/>
              </a:rPr>
              <a:t>Погибла Юта в бою у эстонского хутора Роостоя.</a:t>
            </a:r>
          </a:p>
          <a:p>
            <a:r>
              <a:rPr lang="ru-RU">
                <a:latin typeface="Arial Black" pitchFamily="34" charset="0"/>
              </a:rPr>
              <a:t>Посмертно награждена  орденом Отечественной войны 1-й степени, медалью «Партизану Отечественной войны» 1 степени.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1357313"/>
            <a:ext cx="3656013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670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smtClean="0">
                <a:solidFill>
                  <a:srgbClr val="262626"/>
                </a:solidFill>
                <a:latin typeface="Impact" pitchFamily="34" charset="0"/>
              </a:rPr>
              <a:t>Костя Кравчук</a:t>
            </a:r>
            <a:endParaRPr lang="ru-RU" smtClean="0"/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571625"/>
            <a:ext cx="4040188" cy="4554538"/>
          </a:xfrm>
        </p:spPr>
        <p:txBody>
          <a:bodyPr rtlCol="0">
            <a:normAutofit/>
          </a:bodyPr>
          <a:lstStyle/>
          <a:p>
            <a:pPr marL="674370" lvl="1" indent="-274320" fontAlgn="auto">
              <a:spcAft>
                <a:spcPts val="0"/>
              </a:spcAft>
              <a:buClr>
                <a:srgbClr val="AD0101"/>
              </a:buClr>
              <a:buFont typeface="Arial" pitchFamily="34" charset="0"/>
              <a:buChar char="–"/>
              <a:defRPr/>
            </a:pPr>
            <a:r>
              <a:rPr lang="ru-RU" dirty="0">
                <a:solidFill>
                  <a:srgbClr val="303030"/>
                </a:solidFill>
                <a:latin typeface="Times New Roman"/>
              </a:rPr>
              <a:t>Родился в 1931 году.</a:t>
            </a:r>
          </a:p>
          <a:p>
            <a:pPr marL="274320" indent="-274320" fontAlgn="auto">
              <a:spcAft>
                <a:spcPts val="0"/>
              </a:spcAft>
              <a:buClr>
                <a:srgbClr val="AD0101"/>
              </a:buClr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303030"/>
                </a:solidFill>
                <a:latin typeface="Times New Roman"/>
              </a:rPr>
              <a:t> Известен тем, что, рискуя своей жизнью и жизнями своих близких, спас и сохранил во время фашистской оккупации знамёна 968 и 970 стрелковых полков 255-й стрелковой дивизии. Самый юный кавалер ордена Красного Знамени.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18437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745038" y="1571625"/>
            <a:ext cx="3827462" cy="49974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30163" y="0"/>
            <a:ext cx="9174163" cy="6858000"/>
          </a:xfrm>
        </p:spPr>
      </p:pic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Arial Black" pitchFamily="34" charset="0"/>
              </a:rPr>
              <a:t>Валя Котик</a:t>
            </a:r>
          </a:p>
        </p:txBody>
      </p:sp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142875" y="1028700"/>
            <a:ext cx="86439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Он родился 11 февраля 1930 года в селе Хмелевка Шепетовского района Хмельницкой области , был признанным вожаком пионеров, своих ровесников.</a:t>
            </a:r>
          </a:p>
          <a:p>
            <a:r>
              <a:rPr lang="ru-RU">
                <a:latin typeface="Calibri" pitchFamily="34" charset="0"/>
              </a:rPr>
              <a:t>Был самым юным в партизанском отряде, но тем не менее ходил в разведку, выполнял серьезные поручения, минировал дороги, по которым проезжали немецкие машины и грузовики, наравне со взрослыми сражался с фашистами. Был смертельно ранен при выполнении очередного задания и 17 февраля 1944 года скончался.</a:t>
            </a:r>
          </a:p>
          <a:p>
            <a:r>
              <a:rPr lang="ru-RU">
                <a:latin typeface="Calibri" pitchFamily="34" charset="0"/>
              </a:rPr>
              <a:t>Посмертно был удостоен звания Героя Советского союза, а также Орденом Ленина и орденом Отечественной войны 1 степени. Перед школой в которой учился Валя, ему поставлен памятник.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9513" y="3571875"/>
            <a:ext cx="2884487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25" y="3714750"/>
            <a:ext cx="2736850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3643313"/>
            <a:ext cx="259238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 Black" pitchFamily="34" charset="0"/>
              </a:rPr>
              <a:t>Аркадий Каманин</a:t>
            </a:r>
          </a:p>
        </p:txBody>
      </p:sp>
      <p:pic>
        <p:nvPicPr>
          <p:cNvPr id="20483" name="Picture 2" descr="C:\Documents and Settings\iddqd\My documents\Мои рисунки\00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553075" y="1928813"/>
            <a:ext cx="3590925" cy="4525962"/>
          </a:xfrm>
        </p:spPr>
      </p:pic>
      <p:sp>
        <p:nvSpPr>
          <p:cNvPr id="20484" name="Прямоугольник 5"/>
          <p:cNvSpPr>
            <a:spLocks noChangeArrowheads="1"/>
          </p:cNvSpPr>
          <p:nvPr/>
        </p:nvSpPr>
        <p:spPr bwMode="auto">
          <a:xfrm>
            <a:off x="428625" y="1357313"/>
            <a:ext cx="5000625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Он был воспитанником авиаполка, в 14 лет впервые сел в боевой самолет. </a:t>
            </a:r>
          </a:p>
          <a:p>
            <a:r>
              <a:rPr lang="ru-RU">
                <a:latin typeface="Arial Black" pitchFamily="34" charset="0"/>
              </a:rPr>
              <a:t>Летал стрелком-радистом. </a:t>
            </a:r>
          </a:p>
          <a:p>
            <a:r>
              <a:rPr lang="ru-RU">
                <a:latin typeface="Arial Black" pitchFamily="34" charset="0"/>
              </a:rPr>
              <a:t>Освобождал Варшаву, Будапешт, Вену. Заслужил три ордена. </a:t>
            </a:r>
          </a:p>
          <a:p>
            <a:r>
              <a:rPr lang="ru-RU">
                <a:latin typeface="Arial Black" pitchFamily="34" charset="0"/>
              </a:rPr>
              <a:t>Спустя три года после войны Аркадий, когда ему было всего 18 лет, умер от ранений. </a:t>
            </a:r>
          </a:p>
        </p:txBody>
      </p:sp>
      <p:sp>
        <p:nvSpPr>
          <p:cNvPr id="20485" name="Прямоугольник 6"/>
          <p:cNvSpPr>
            <a:spLocks noChangeArrowheads="1"/>
          </p:cNvSpPr>
          <p:nvPr/>
        </p:nvSpPr>
        <p:spPr bwMode="auto">
          <a:xfrm>
            <a:off x="357188" y="4214813"/>
            <a:ext cx="50720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Arial Black" pitchFamily="34" charset="0"/>
              </a:rPr>
              <a:t>За участие в боях с врагом Аркадий был награждён двумя орденами Красной Звезды. Он стал опытным пилотом, когда было ему пятнадцать лет.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Arial Black" pitchFamily="34" charset="0"/>
              </a:rPr>
              <a:t>Марат </a:t>
            </a:r>
            <a:r>
              <a:rPr lang="ru-RU" dirty="0" err="1" smtClean="0">
                <a:latin typeface="Arial Black" pitchFamily="34" charset="0"/>
              </a:rPr>
              <a:t>Казей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5114925" cy="5126038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Arial Black" pitchFamily="34" charset="0"/>
              </a:rPr>
              <a:t>Белорусскому школьнику Марату </a:t>
            </a:r>
            <a:r>
              <a:rPr lang="ru-RU" sz="3400" dirty="0" err="1" smtClean="0">
                <a:latin typeface="Arial Black" pitchFamily="34" charset="0"/>
              </a:rPr>
              <a:t>Казею</a:t>
            </a:r>
            <a:r>
              <a:rPr lang="ru-RU" sz="3400" dirty="0" smtClean="0">
                <a:latin typeface="Arial Black" pitchFamily="34" charset="0"/>
              </a:rPr>
              <a:t> было чуть больше тринадцати лет, когда он ушел к партизанам вместе со своей сестрой. Марат стал разведчиком. Пробирался во вражеские гарнизоны, высматривал, где расположены немецкие посты, штабы, склады с боеприпасами. Сведения, которые он доставлял в отряд, помогали партизанам наносить врагу большие потери. Как и Голиков, Марат взрывал мосты, пускал под откос вражеские эшелоны. В мае 1944 года, когда Советская Армия была уже совсем близко и партизаны должны были вот-вот с ней соединиться, Марат попал в засаду. Подросток отстреливался до последнего патрона. Когда у Марата осталась одна граната, он подпустил врагов поближе и выдернул чеку… </a:t>
            </a:r>
            <a:r>
              <a:rPr lang="ru-RU" sz="3400" b="1" dirty="0" smtClean="0">
                <a:solidFill>
                  <a:srgbClr val="C00000"/>
                </a:solidFill>
                <a:latin typeface="Arial Black" pitchFamily="34" charset="0"/>
              </a:rPr>
              <a:t>Марат </a:t>
            </a:r>
            <a:r>
              <a:rPr lang="ru-RU" sz="3400" b="1" dirty="0" err="1" smtClean="0">
                <a:solidFill>
                  <a:srgbClr val="C00000"/>
                </a:solidFill>
                <a:latin typeface="Arial Black" pitchFamily="34" charset="0"/>
              </a:rPr>
              <a:t>Казей</a:t>
            </a:r>
            <a:r>
              <a:rPr lang="ru-RU" sz="3400" b="1" dirty="0" smtClean="0">
                <a:solidFill>
                  <a:srgbClr val="C00000"/>
                </a:solidFill>
                <a:latin typeface="Arial Black" pitchFamily="34" charset="0"/>
              </a:rPr>
              <a:t> посмертно стал Героем Советского Союза.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1508" name="Picture 2" descr="C:\Documents and Settings\iddqd\My documents\Мои рисунки\0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588" y="1714500"/>
            <a:ext cx="3300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870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Arial</vt:lpstr>
      <vt:lpstr>Arial Black</vt:lpstr>
      <vt:lpstr>Impact</vt:lpstr>
      <vt:lpstr>Times New Roman</vt:lpstr>
      <vt:lpstr>Тема Office</vt:lpstr>
      <vt:lpstr>Слайд 1</vt:lpstr>
      <vt:lpstr>Слайд 2</vt:lpstr>
      <vt:lpstr>Слайд 3</vt:lpstr>
      <vt:lpstr>Слайд 4</vt:lpstr>
      <vt:lpstr>Юта Бондаровская</vt:lpstr>
      <vt:lpstr>Костя Кравчук</vt:lpstr>
      <vt:lpstr>Валя Котик</vt:lpstr>
      <vt:lpstr>Аркадий Каманин</vt:lpstr>
      <vt:lpstr>Марат Казей </vt:lpstr>
      <vt:lpstr> Леня Голиков</vt:lpstr>
      <vt:lpstr>Зина Портнова</vt:lpstr>
      <vt:lpstr>Лариса Михеенко</vt:lpstr>
      <vt:lpstr>Это лишь некоторые из подвигов советских пионеров. Их имена навечно занесены в книгу почета пионерской организации. А было еще огромное количество ребят, чьи героические поступки также внесли свой вклад в борьбу с немецко-фашистскими захватчиками. Но к сожалению мы не всегда знаем их имена. </vt:lpstr>
      <vt:lpstr>Они не думали о смерти, они защищали Родину, нашу Родину. Они думали о нас, тех кто будет жить на этой земле в мирное время, они сберегли этот мир для нас. Ценой своей жизни. 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Kab5</cp:lastModifiedBy>
  <cp:revision>11</cp:revision>
  <dcterms:created xsi:type="dcterms:W3CDTF">2020-03-10T05:32:25Z</dcterms:created>
  <dcterms:modified xsi:type="dcterms:W3CDTF">2022-02-28T10:17:00Z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608271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