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viewerng/viewer?url=https://nsportal.ru/sites/default/files/2021/04/10/ek._igra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ww.igraemsa.ru/igry-dlja-detej/poznavatelnye-igry/igra-produktovyj-magazin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detki-monetki.biz/parentsbook-short.pdf" TargetMode="External"/><Relationship Id="rId4" Type="http://schemas.openxmlformats.org/officeDocument/2006/relationships/hyperlink" Target="https://www.igraemsa.ru/igry-dlja-detej/zagadki-rebusy-sharady/zagadki-pro-professi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turbo/lifehacker.ru/s/kak-sdelat-kopilku-svoimi-rukam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ishka-knizhka.ru/skazki-dlay-detey/russkie-skazochniki/skazki-mihalkova/tri-porosenka-mihalkov-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detskii-sad/hudozhestvennaya-literatura/2020/03/22/sbornik-skazok-o-dengah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detskii-sad/hudozhestvennaya-literatura/2020/03/22/sbornik-skazok-o-dengah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5m5uAwG7n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VNCcjIsXH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hyperlink" Target="https://youtu.be/vWonuVlrV_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5n821NyBRM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youtu.be/00BVlkWuGLk" TargetMode="External"/><Relationship Id="rId4" Type="http://schemas.openxmlformats.org/officeDocument/2006/relationships/hyperlink" Target="https://youtu.be/kL4FA-fB0I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cuments.infourok.ru/f287095d-e913-4618-a1a0-e944bd325785/0/image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572008"/>
            <a:ext cx="392909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Подготовили воспитатели младшей группы №4 «Ягодки»</a:t>
            </a:r>
          </a:p>
          <a:p>
            <a:r>
              <a:rPr lang="ru-RU" b="1" i="1" dirty="0" err="1" smtClean="0">
                <a:solidFill>
                  <a:schemeClr val="tx1"/>
                </a:solidFill>
              </a:rPr>
              <a:t>Дьячкова</a:t>
            </a:r>
            <a:r>
              <a:rPr lang="ru-RU" b="1" i="1" dirty="0" smtClean="0">
                <a:solidFill>
                  <a:schemeClr val="tx1"/>
                </a:solidFill>
              </a:rPr>
              <a:t> Н.В. И </a:t>
            </a:r>
            <a:r>
              <a:rPr lang="ru-RU" b="1" i="1" dirty="0" err="1" smtClean="0">
                <a:solidFill>
                  <a:schemeClr val="tx1"/>
                </a:solidFill>
              </a:rPr>
              <a:t>Мамитова</a:t>
            </a:r>
            <a:r>
              <a:rPr lang="ru-RU" b="1" i="1" dirty="0" smtClean="0">
                <a:solidFill>
                  <a:schemeClr val="tx1"/>
                </a:solidFill>
              </a:rPr>
              <a:t> Н.В.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phonoteka.org/uploads/posts/2021-05/1621441153_5-phonoteka_org-p-fon-dlya-prezentatsii-finansovaya-gramotno-5.png"/>
          <p:cNvPicPr>
            <a:picLocks noChangeAspect="1" noChangeArrowheads="1"/>
          </p:cNvPicPr>
          <p:nvPr/>
        </p:nvPicPr>
        <p:blipFill>
          <a:blip r:embed="rId3"/>
          <a:srcRect l="56330" t="14363" r="10501" b="12241"/>
          <a:stretch>
            <a:fillRect/>
          </a:stretch>
        </p:blipFill>
        <p:spPr bwMode="auto">
          <a:xfrm>
            <a:off x="4643438" y="857232"/>
            <a:ext cx="3502290" cy="47863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79"/>
            <a:ext cx="4957770" cy="4071967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Электронный образовательный маршрут для родителей </a:t>
            </a:r>
            <a:br>
              <a:rPr lang="ru-RU" sz="3600" dirty="0" smtClean="0"/>
            </a:br>
            <a:r>
              <a:rPr lang="ru-RU" b="1" i="1" dirty="0" smtClean="0"/>
              <a:t>«Первые шаги по ступенькам финансовой грамотности»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ocuments.infourok.ru/f287095d-e913-4618-a1a0-e944bd325785/0/image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71464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ШАГ 3. «Поиграйте»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i="1" dirty="0" smtClean="0"/>
              <a:t>Поиграйте с ребенком в интересные и занимательные игры на тему «Деньги», которые помогут не только развить у Вашего малыша мышление, память, воображение, речь, но и доставит ребенку массу удовольствия от общения с Вами.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u="sng" dirty="0" smtClean="0"/>
              <a:t>Цель</a:t>
            </a:r>
            <a:r>
              <a:rPr lang="ru-RU" sz="2200" dirty="0" smtClean="0"/>
              <a:t>: формирование у детей представления о деньгах, о том, что можно и нельзя купить за деньги, какие бывают деньги, развитие игровой активности, памяти, внимания, расширение кругозора.</a:t>
            </a:r>
            <a:endParaRPr lang="ru-RU" sz="2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3214688"/>
          <a:ext cx="8229600" cy="3214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65498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 ЧТО ИГРАТЬ?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ГДЕ ИСКАТЬ?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СПРОСИТЬ И УТОЧНИТЬ?</a:t>
                      </a:r>
                      <a:endParaRPr lang="ru-RU" dirty="0"/>
                    </a:p>
                  </a:txBody>
                  <a:tcPr/>
                </a:tc>
              </a:tr>
              <a:tr h="234921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«Что можно и что нельзя купить за деньги»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https://docs.google.com/viewerng/viewer?url=https://nsportal.ru/sites/default/files/2021/04/10/ek._igra.pptx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 ли можно купить за деньги?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можно купить за деньги?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нельзя купить за деньги?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s://okrmir1234.ru/wp-content/uploads/2018/10/9-2-1.jpg"/>
          <p:cNvPicPr>
            <a:picLocks noChangeAspect="1" noChangeArrowheads="1"/>
          </p:cNvPicPr>
          <p:nvPr/>
        </p:nvPicPr>
        <p:blipFill>
          <a:blip r:embed="rId4"/>
          <a:srcRect l="46006" r="4778" b="5882"/>
          <a:stretch>
            <a:fillRect/>
          </a:stretch>
        </p:blipFill>
        <p:spPr bwMode="auto">
          <a:xfrm>
            <a:off x="857224" y="5000636"/>
            <a:ext cx="1928826" cy="134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ocuments.infourok.ru/f287095d-e913-4618-a1a0-e944bd325785/0/image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457200" y="571500"/>
          <a:ext cx="8229600" cy="6277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164"/>
                <a:gridCol w="2428892"/>
                <a:gridCol w="3257544"/>
              </a:tblGrid>
              <a:tr h="499055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</a:t>
                      </a:r>
                      <a:r>
                        <a:rPr lang="ru-RU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ИГРАТЬ?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ГДЕ ИСКАТЬ?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СПРОСИТЬ И УТОЧНИТЬ?</a:t>
                      </a:r>
                      <a:endParaRPr lang="ru-RU" dirty="0"/>
                    </a:p>
                  </a:txBody>
                  <a:tcPr/>
                </a:tc>
              </a:tr>
              <a:tr h="2072693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«Продуктовый магазин»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https://www.igraemsa.ru/igry-dlja-detej/poznavatelnye-igry/igra-produktovyj-magazin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ты покупал?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одним словом можно назвать все, что ты сейчас купил?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называется магазин, в котором продаются продукты?</a:t>
                      </a:r>
                      <a:endParaRPr lang="ru-RU" dirty="0"/>
                    </a:p>
                  </a:txBody>
                  <a:tcPr/>
                </a:tc>
              </a:tr>
              <a:tr h="1225285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«Профессии»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https://www.igraemsa.ru/igry-dlja-detej/zagadki-rebusy-sharady/zagadki-pro-professii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Какие профессии тебе уже знакомы?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 каких профессиях ты услышал впервые?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Какая профессия тебе понравилась больше других?</a:t>
                      </a:r>
                      <a:endParaRPr lang="ru-RU" dirty="0"/>
                    </a:p>
                  </a:txBody>
                  <a:tcPr/>
                </a:tc>
              </a:tr>
              <a:tr h="1968875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Игры с деньгами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http://www.detki-monetki.biz/parentsbook-short.pdf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Какой формы монетка?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Какой формы банкнота?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Какая денежка старше?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какую денежку можно купить больше товаров?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s://ugra.ru/pics-lh3.googleusercontent.com/GuGBrbY-bOkBsGAtixyM0-rS-PrZNQqp4WvsigvRUV0cvgbeKzSJSacC4D8GuNwqP30=h900"/>
          <p:cNvPicPr>
            <a:picLocks noChangeAspect="1" noChangeArrowheads="1"/>
          </p:cNvPicPr>
          <p:nvPr/>
        </p:nvPicPr>
        <p:blipFill>
          <a:blip r:embed="rId6"/>
          <a:srcRect t="10340" r="68868" b="12921"/>
          <a:stretch>
            <a:fillRect/>
          </a:stretch>
        </p:blipFill>
        <p:spPr bwMode="auto">
          <a:xfrm>
            <a:off x="1714480" y="1428736"/>
            <a:ext cx="999860" cy="1643074"/>
          </a:xfrm>
          <a:prstGeom prst="rect">
            <a:avLst/>
          </a:prstGeom>
          <a:noFill/>
        </p:spPr>
      </p:pic>
      <p:sp>
        <p:nvSpPr>
          <p:cNvPr id="2052" name="AutoShape 4" descr="Игра &amp;quot; Профессии&amp;quot; 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shareslide.ru/img/thumbs/b36c08a32165785fe157ffefdd1e4a04-800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3571876"/>
            <a:ext cx="1571636" cy="1178727"/>
          </a:xfrm>
          <a:prstGeom prst="rect">
            <a:avLst/>
          </a:prstGeom>
          <a:noFill/>
        </p:spPr>
      </p:pic>
      <p:pic>
        <p:nvPicPr>
          <p:cNvPr id="10" name="Picture 8" descr="https://get.pxhere.com/photo/money-paper-product-cash-currency-coin-saving-finances-russia-penny-ruble-bills-100-rubles-137543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5286388"/>
            <a:ext cx="2143140" cy="1427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ocuments.infourok.ru/f287095d-e913-4618-a1a0-e944bd325785/0/image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ШАГ 4. «Сделайте вместе!»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i="1" dirty="0" smtClean="0"/>
              <a:t>Дети лучше воспринимают информацию, когда есть возможность «потрогать» своими руками. Вашему ребёнку будет интереснее, если вы с ним сделаете что-то необычное, интересное.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u="sng" dirty="0" smtClean="0"/>
              <a:t>Цель</a:t>
            </a:r>
            <a:r>
              <a:rPr lang="ru-RU" sz="2200" dirty="0" smtClean="0"/>
              <a:t>: формирование бережного отношения к деньгам, умения управлять своими «хочу» и «надо», развитие мелкой моторики рук, творческого воображения.</a:t>
            </a:r>
            <a:endParaRPr lang="ru-RU" sz="2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643188"/>
          <a:ext cx="8229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СДЕЛАТЬ?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ГДЕ</a:t>
                      </a:r>
                      <a:r>
                        <a:rPr lang="ru-RU" baseline="0" dirty="0" smtClean="0"/>
                        <a:t> ИСКАТЬ?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</a:t>
                      </a:r>
                      <a:r>
                        <a:rPr lang="ru-RU" baseline="0" dirty="0" smtClean="0"/>
                        <a:t> СПРОСИТЬ И УТОЧНИТЬ?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«Копилка»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https://yandex.ru/turbo/lifehacker.ru/s/kak-sdelat-kopilku-svoimi-rukami/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чего нам пригодится копилка?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Какие денежки мы будем складывать в нашу копилку?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что мы их сможем потратить?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i.pinimg.com/474x/10/64/d1/1064d1abda71fd46341dc903150be1c2--arts--crafts-kid-craf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714752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ocuments.infourok.ru/f287095d-e913-4618-a1a0-e944bd325785/0/image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214314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ШАГ 5. «Исследуйте!»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i="1" dirty="0" smtClean="0"/>
              <a:t>Дети часто требуют в магазине купить все и сразу. Важно показать детям, что стоимость товаров разная, и купить можно только то, на что хватает денежки. Предлагаем исследовать этот факт вместе с ребенком.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u="sng" dirty="0" smtClean="0"/>
              <a:t>Цель:</a:t>
            </a:r>
            <a:r>
              <a:rPr lang="ru-RU" sz="2200" dirty="0" smtClean="0"/>
              <a:t> Расширение представлений о деньгах, их стоимости, покупной способности денег разного номинала, формирование понятия цены товара.</a:t>
            </a:r>
            <a:endParaRPr lang="ru-RU" sz="2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3000372"/>
          <a:ext cx="82296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786082"/>
                <a:gridCol w="32289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СДЕЛАТЬ?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ГДЕ ИСКАТЬ?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СПРОСИТЬ И УТОЧНИТЬ?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«На что хватит денежки?»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Предложите ребенку вместе пойти в магазин и узнать что можно купить на 10 (50, 100) рублей.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Какую денежку мы взяли?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Какие цифры на ней написаны?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Какие цифры будем искать на ценниках в магазине?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можем купить?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 ли можно купить на эту денежку?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ocuments.infourok.ru/f287095d-e913-4618-a1a0-e944bd325785/0/image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435771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Уважаемые родители!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b="1" i="1" dirty="0" smtClean="0"/>
              <a:t>Наш маршрут подошел к концу, надеемся,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/>
              <a:t>что он был для вас познавательным и интересным!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Желаем дальнейших успехов и открытий!!!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ocuments.infourok.ru/f287095d-e913-4618-a1a0-e944bd325785/0/image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501122" cy="578647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Уважаемые родители!</a:t>
            </a:r>
          </a:p>
          <a:p>
            <a:pPr algn="ctr">
              <a:buNone/>
            </a:pPr>
            <a:r>
              <a:rPr lang="ru-RU" b="1" i="1" dirty="0" smtClean="0"/>
              <a:t>Что мы с Вами думаем о деньгах? Для нас, взрослых, деньги – это лишь средство платежа. Они нужны нам для того, чтобы удовлетворять наши потребности. Другими словами, деньги не имеют смысла, если на них ничего нельзя купить.</a:t>
            </a:r>
          </a:p>
          <a:p>
            <a:pPr algn="ctr">
              <a:buNone/>
            </a:pPr>
            <a:r>
              <a:rPr lang="ru-RU" b="1" i="1" dirty="0" smtClean="0"/>
              <a:t>У детей изначально нет никакого отношения к деньгам. Они не знают их стоимости, не понимают, что все товары и услуги оплачиваются деньгами. Поэтому тему денег в младшем дошкольном возрасте лучше всего начинать с бережного отношения к игрушкам, вещам, подаркам. Сами деньги постепенно станут символом того, что приносит им благо.</a:t>
            </a:r>
          </a:p>
          <a:p>
            <a:pPr algn="ctr">
              <a:buNone/>
            </a:pPr>
            <a:r>
              <a:rPr lang="ru-RU" b="1" i="1" dirty="0" smtClean="0"/>
              <a:t>Огромное влияние на формирование отношения ребенка к деньгам оказывает воспитание в семье. Все начинается с того момента, когда ребенок впервые получает в руки монеты или купюры. Многие считают, что незачем ребенку в столь юном возрасте давать деньги в руки. Но нельзя научиться плавать, стоя на берегу, также происходит и с деньгами. Навыки правильного и рационального отношения к деньгам должны совершенствоваться в практике.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ocuments.infourok.ru/f287095d-e913-4618-a1a0-e944bd325785/0/image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501122" cy="5786478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b="1" i="1" dirty="0" smtClean="0"/>
              <a:t>Предлагаем Вашему вниманию электронный образовательный маршрут </a:t>
            </a:r>
            <a:r>
              <a:rPr lang="ru-RU" b="1" i="1" dirty="0" smtClean="0">
                <a:solidFill>
                  <a:srgbClr val="FF0000"/>
                </a:solidFill>
              </a:rPr>
              <a:t>«Первые шаги по ступенькам финансовой грамотности»</a:t>
            </a:r>
            <a:r>
              <a:rPr lang="ru-RU" b="1" i="1" dirty="0" smtClean="0"/>
              <a:t>,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/>
              <a:t>который не только расширит представления Вашего ребенка о деньгах, их значении, но и даст возможность Вам и вашему малышу провести время с пользой! Может быть, и Вы узнаете еще больше о том, как научить ребенка грамотно относиться к деньгам!</a:t>
            </a:r>
          </a:p>
          <a:p>
            <a:pPr algn="ctr">
              <a:buNone/>
            </a:pPr>
            <a:r>
              <a:rPr lang="ru-RU" sz="4600" b="1" i="1" dirty="0" smtClean="0">
                <a:solidFill>
                  <a:srgbClr val="FF0000"/>
                </a:solidFill>
              </a:rPr>
              <a:t>УСПЕХОВ  ВАМ!</a:t>
            </a:r>
            <a:endParaRPr lang="ru-RU" sz="46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ocuments.infourok.ru/f287095d-e913-4618-a1a0-e944bd325785/0/image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ШАГ 1. «Почитайте!»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Прежде чем начать говорить с ребенком о деньгах, советуем вместе с ним почитать и побеседовать о том, что такое деньги, зачем они нужны, как с ними нужно обращаться.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u="sng" dirty="0" smtClean="0"/>
              <a:t>Цель:</a:t>
            </a:r>
            <a:r>
              <a:rPr lang="ru-RU" sz="2400" dirty="0" smtClean="0"/>
              <a:t> обогащение словарного запаса ребенка, активизация пассивного словарного запаса, упражнение в умении отвечать на вопросы по тексту.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714625"/>
          <a:ext cx="82296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850"/>
                <a:gridCol w="2214578"/>
                <a:gridCol w="36861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ЧИТАТЬ?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ГДЕ ИСКАТЬ?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СПРОСИТЬ И УТОЧНИТЬ?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Сергей Михалков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«Три поросенка»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https://mishka-knizhka.ru/skazki-dlay-detey/russkie-skazochniki/skazki-mihalkova/tri-porosenka-mihalkov-s/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Наф-наф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строил домик один?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 чего построил себе дом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Ниф-ниф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 чего построил себе дом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Нуф-нуф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 чего построил себе дом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Наф-наф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Чей домик оказался самым прочным?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https://library.kissclipart.com/20190827/ptq/kissclipart-cartoon-clip-art-animated-cartoon-child-fictional-6292f70d9de8839f.png"/>
          <p:cNvPicPr>
            <a:picLocks noChangeAspect="1" noChangeArrowheads="1"/>
          </p:cNvPicPr>
          <p:nvPr/>
        </p:nvPicPr>
        <p:blipFill>
          <a:blip r:embed="rId4"/>
          <a:srcRect l="13970" t="30869" r="18435"/>
          <a:stretch>
            <a:fillRect/>
          </a:stretch>
        </p:blipFill>
        <p:spPr bwMode="auto">
          <a:xfrm>
            <a:off x="571471" y="3786190"/>
            <a:ext cx="2121709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ocuments.infourok.ru/f287095d-e913-4618-a1a0-e944bd325785/0/image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571500"/>
          <a:ext cx="82296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412"/>
                <a:gridCol w="2857520"/>
                <a:gridCol w="31146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ЧИТАТЬ?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ГДЕ ИСКАТЬ?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СПРОСИТЬ И УТОЧНИТЬ?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Любовь </a:t>
                      </a:r>
                      <a:r>
                        <a:rPr lang="ru-RU" sz="18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Богомирова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«Жила-была Денежка»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https://nsportal.ru/detskii-sad/hudozhestvennaya-literatura/2020/03/22/sbornik-skazok-o-dengah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Денежка решила, что она никому не нужна и ее никто не любит?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Петя разочаровался в Денежке?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решила сделать Денежка, когда рассердилась?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Ирина </a:t>
                      </a:r>
                      <a:r>
                        <a:rPr lang="ru-RU" sz="18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Сеньчукова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«Сказка про Кошелёк»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https://nsportal.ru/detskii-sad/hudozhestvennaya-literatura/2020/03/22/sbornik-skazok-o-dengah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Каким Кошелек был раньше?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с ним случилось в день зарплаты?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Кто нашел Кошелек?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его встретили дома?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Кошелек стал Бумажником?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Кошелек просил передать детям?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https://clipart-best.com/img/coin/coin-clip-art-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714488"/>
            <a:ext cx="1760750" cy="1411485"/>
          </a:xfrm>
          <a:prstGeom prst="rect">
            <a:avLst/>
          </a:prstGeom>
          <a:noFill/>
        </p:spPr>
      </p:pic>
      <p:pic>
        <p:nvPicPr>
          <p:cNvPr id="8196" name="Picture 4" descr="https://img-fotki.yandex.ru/get/6614/108950446.146/0_d2563_87843946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071942"/>
            <a:ext cx="1987532" cy="1986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ocuments.infourok.ru/f287095d-e913-4618-a1a0-e944bd325785/0/image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714356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412"/>
                <a:gridCol w="2857520"/>
                <a:gridCol w="31146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ЧИТАТЬ?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ГДЕ ИСКАТЬ?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СПРОСИТЬ И УТОЧНИТЬ?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Н.Литвишко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«Мечты сбываются» - сказка про маленькую денежку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https://nsportal.ru/detskii-sad/hudozhestvennaya-literatura/2020/03/22/sbornik-skazok-o-dengah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слышала монетка, когда лежала на дороге?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 чем монетка вспоминала, лежа на дороге?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монетка радовалась, когда видела детей?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мальчик нашел монетку?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сказала ему бабушка о его находке?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Какая мечта монетки сбылась?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2" name="Picture 4" descr="https://media.istockphoto.com/vectors/mom-reading-with-children-2-vector-id469868159?k=20&amp;m=469868159&amp;s=612x612&amp;w=0&amp;h=MuV5dDRgDkwSj_-WYBkbYJoxa2EmDI5umUMqF45Mzus=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374234"/>
            <a:ext cx="2333603" cy="2483766"/>
          </a:xfrm>
          <a:prstGeom prst="rect">
            <a:avLst/>
          </a:prstGeom>
          <a:noFill/>
        </p:spPr>
      </p:pic>
      <p:pic>
        <p:nvPicPr>
          <p:cNvPr id="7174" name="Picture 6" descr="https://www.factroom.ru/wp-content/uploads/2018/08/Depositphotos_97030100_m-2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786058"/>
            <a:ext cx="1341526" cy="1220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ocuments.infourok.ru/f287095d-e913-4618-a1a0-e944bd325785/0/image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29642" cy="221457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ШАГ 2. «Посмотрите!»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i="1" dirty="0" smtClean="0"/>
              <a:t>Посмотрите увлекательные и познавательные видеоролики, которые помогут Вашему ребенку лучше узнать о том, что такое деньги, семейный бюджет, что можно купить за деньги.</a:t>
            </a:r>
            <a:br>
              <a:rPr lang="ru-RU" sz="2400" b="1" i="1" dirty="0" smtClean="0"/>
            </a:br>
            <a:r>
              <a:rPr lang="ru-RU" sz="2400" b="1" i="1" u="sng" dirty="0" smtClean="0"/>
              <a:t>Цель</a:t>
            </a:r>
            <a:r>
              <a:rPr lang="ru-RU" sz="2400" u="sng" dirty="0" smtClean="0"/>
              <a:t>:</a:t>
            </a:r>
            <a:r>
              <a:rPr lang="ru-RU" sz="2400" dirty="0" smtClean="0"/>
              <a:t> расширение представлений ребенка о деньгах, их видах, назначении денег, активизация пассивного словаря.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2928934"/>
          <a:ext cx="8229600" cy="300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07799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СМОТРЕТЬ?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ГДЕ ИСКАТЬ?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СПРОСИТЬ И УТОЧНИТЬ?</a:t>
                      </a:r>
                      <a:endParaRPr lang="ru-RU" dirty="0"/>
                    </a:p>
                  </a:txBody>
                  <a:tcPr/>
                </a:tc>
              </a:tr>
              <a:tr h="2192597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«Деньги-лепесточки» из сериала «Три кота»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https://youtu.be/s5m5uAwG7nU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что похожи деньги?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чего нам нужны деньги?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Где живут деньги?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нельзя брать деньги без спросу?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https://i.ytimg.com/vi/s5m5uAwG7nU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357694"/>
            <a:ext cx="2474547" cy="1495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ocuments.infourok.ru/f287095d-e913-4618-a1a0-e944bd325785/0/image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571500"/>
          <a:ext cx="82296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164"/>
                <a:gridCol w="1714512"/>
                <a:gridCol w="39719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СМОТРЕТЬ?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ГДЕ ИСКАТЬ?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СПРОСИТЬ И УТОЧНИТЬ?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«Все профессии нужны, все профессии важны»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https://youtu.be/YVNCcjIsXHE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все профессии важны и нужны?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Какая профессия понравилась тебе больше всех?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Какая профессия у твоего папы (мамы, бабушки, дедушки и т.д.)?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«Поход в магазин» из сериала «Три кота»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https://youtu.be/vWonuVlrV_s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забыла мама купить в магазине?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Кому мама поручила ответственное задание?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хотели купить котята?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котята решили отказаться от покупки автобуса и конфет?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Какой хлеб и какое молоко выбрали котята?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котята решили не покупать коньки?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Какой сюрприз подготовили для котят мама и папа?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ttps://w7.pngwing.com/pngs/680/441/png-transparent-police-officer-firefighter-profession-the-man-child-people-team.png"/>
          <p:cNvPicPr>
            <a:picLocks noChangeAspect="1" noChangeArrowheads="1"/>
          </p:cNvPicPr>
          <p:nvPr/>
        </p:nvPicPr>
        <p:blipFill>
          <a:blip r:embed="rId5"/>
          <a:srcRect t="14286" b="14284"/>
          <a:stretch>
            <a:fillRect/>
          </a:stretch>
        </p:blipFill>
        <p:spPr bwMode="auto">
          <a:xfrm>
            <a:off x="785786" y="1785926"/>
            <a:ext cx="1928826" cy="847624"/>
          </a:xfrm>
          <a:prstGeom prst="rect">
            <a:avLst/>
          </a:prstGeom>
          <a:noFill/>
        </p:spPr>
      </p:pic>
      <p:pic>
        <p:nvPicPr>
          <p:cNvPr id="5124" name="Picture 4" descr="https://i.ytimg.com/vi/2hwYUeV3dhY/maxres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964768"/>
            <a:ext cx="3286148" cy="1848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ocuments.infourok.ru/f287095d-e913-4618-a1a0-e944bd325785/0/image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457200" y="571500"/>
          <a:ext cx="8229600" cy="5765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164"/>
                <a:gridCol w="2428892"/>
                <a:gridCol w="3257544"/>
              </a:tblGrid>
              <a:tr h="499055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СМОТРЕТЬ?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ГДЕ ИСКАТЬ?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СПРОСИТЬ И УТОЧНИТЬ?</a:t>
                      </a:r>
                      <a:endParaRPr lang="ru-RU" dirty="0"/>
                    </a:p>
                  </a:txBody>
                  <a:tcPr/>
                </a:tc>
              </a:tr>
              <a:tr h="2072693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«Семейный бюджет» из сериала «Уроки тетушки Совы»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https://youtu.be/F5n821NyBRM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такое семейный бюджет?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 чего складываются доходы семьи?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что бюджет расходуется?</a:t>
                      </a:r>
                      <a:endParaRPr lang="ru-RU" dirty="0"/>
                    </a:p>
                  </a:txBody>
                  <a:tcPr/>
                </a:tc>
              </a:tr>
              <a:tr h="1225285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«Что такое деньги» из сериала «Уроки тетушки Совы»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https://youtu.be/kL4FA-fB0IM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такое деньги?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Какие деньги бывают?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Зачем на деньгах нарисованы цифры?</a:t>
                      </a:r>
                      <a:endParaRPr lang="ru-RU" dirty="0"/>
                    </a:p>
                  </a:txBody>
                  <a:tcPr/>
                </a:tc>
              </a:tr>
              <a:tr h="1968875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«Вовка и кошелек»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https://youtu.be/00BVlkWuGLk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Куда отправила мама Вовку?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нашел Вовка на улице?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 чем Вовка мечтал?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Кто прервал его мечтания?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Кому Вовка отдал кошелек?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://karapyziki.net/wp-content/uploads/2013/09/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1643050"/>
            <a:ext cx="1643820" cy="1239844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 l="17569" t="9765" r="26976" b="11133"/>
          <a:stretch>
            <a:fillRect/>
          </a:stretch>
        </p:blipFill>
        <p:spPr bwMode="auto">
          <a:xfrm>
            <a:off x="785786" y="4786322"/>
            <a:ext cx="1822110" cy="146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1028</Words>
  <PresentationFormat>Экран (4:3)</PresentationFormat>
  <Paragraphs>147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Электронный образовательный маршрут для родителей  «Первые шаги по ступенькам финансовой грамотности»</vt:lpstr>
      <vt:lpstr>Слайд 2</vt:lpstr>
      <vt:lpstr>Слайд 3</vt:lpstr>
      <vt:lpstr>ШАГ 1. «Почитайте!» Прежде чем начать говорить с ребенком о деньгах, советуем вместе с ним почитать и побеседовать о том, что такое деньги, зачем они нужны, как с ними нужно обращаться. Цель: обогащение словарного запаса ребенка, активизация пассивного словарного запаса, упражнение в умении отвечать на вопросы по тексту.</vt:lpstr>
      <vt:lpstr>Слайд 5</vt:lpstr>
      <vt:lpstr>Слайд 6</vt:lpstr>
      <vt:lpstr>ШАГ 2. «Посмотрите!» Посмотрите увлекательные и познавательные видеоролики, которые помогут Вашему ребенку лучше узнать о том, что такое деньги, семейный бюджет, что можно купить за деньги. Цель: расширение представлений ребенка о деньгах, их видах, назначении денег, активизация пассивного словаря.</vt:lpstr>
      <vt:lpstr>Слайд 8</vt:lpstr>
      <vt:lpstr>Слайд 9</vt:lpstr>
      <vt:lpstr>ШАГ 3. «Поиграйте» Поиграйте с ребенком в интересные и занимательные игры на тему «Деньги», которые помогут не только развить у Вашего малыша мышление, память, воображение, речь, но и доставит ребенку массу удовольствия от общения с Вами. Цель: формирование у детей представления о деньгах, о том, что можно и нельзя купить за деньги, какие бывают деньги, развитие игровой активности, памяти, внимания, расширение кругозора.</vt:lpstr>
      <vt:lpstr>Слайд 11</vt:lpstr>
      <vt:lpstr>ШАГ 4. «Сделайте вместе!»  Дети лучше воспринимают информацию, когда есть возможность «потрогать» своими руками. Вашему ребёнку будет интереснее, если вы с ним сделаете что-то необычное, интересное. Цель: формирование бережного отношения к деньгам, умения управлять своими «хочу» и «надо», развитие мелкой моторики рук, творческого воображения.</vt:lpstr>
      <vt:lpstr>ШАГ 5. «Исследуйте!»  Дети часто требуют в магазине купить все и сразу. Важно показать детям, что стоимость товаров разная, и купить можно только то, на что хватает денежки. Предлагаем исследовать этот факт вместе с ребенком. Цель: Расширение представлений о деньгах, их стоимости, покупной способности денег разного номинала, формирование понятия цены товара.</vt:lpstr>
      <vt:lpstr>Уважаемые родители! Наш маршрут подошел к концу, надеемся,  что он был для вас познавательным и интересным! Желаем дальнейших успехов и открытий!!!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образовательный маршрут для родителей  «Первые шаги по ступенькам финансовой грамотности»</dc:title>
  <dc:creator>user</dc:creator>
  <cp:lastModifiedBy>Machine</cp:lastModifiedBy>
  <cp:revision>17</cp:revision>
  <dcterms:created xsi:type="dcterms:W3CDTF">2022-02-18T07:35:41Z</dcterms:created>
  <dcterms:modified xsi:type="dcterms:W3CDTF">2022-02-20T05:02:12Z</dcterms:modified>
</cp:coreProperties>
</file>