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7" r:id="rId4"/>
    <p:sldId id="258" r:id="rId5"/>
    <p:sldId id="269" r:id="rId6"/>
    <p:sldId id="276" r:id="rId7"/>
    <p:sldId id="270" r:id="rId8"/>
    <p:sldId id="271" r:id="rId9"/>
    <p:sldId id="27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C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4.png"/><Relationship Id="rId7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ownloads\&#1084;&#1091;&#1083;&#1100;&#1079;&#1072;&#1088;&#1103;&#1076;&#1082;&#1072;%20&#1089;%20&#1087;&#1072;&#1085;&#1076;&#1072;&#1084;&#1080;.mp4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pn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thumbs.dreamstime.com/b/%D0%B1%D0%B0%D0%BA%D0%B0-%D0%B5%D1%8F-%D0%BF%D0%BE%D0%BA%D1%83%D0%BF%D0%BE%D0%BA-%D1%81%D0%B5%D0%BC%D1%8C%D0%B8-33779821.jpg"/>
          <p:cNvPicPr>
            <a:picLocks noChangeAspect="1" noChangeArrowheads="1"/>
          </p:cNvPicPr>
          <p:nvPr/>
        </p:nvPicPr>
        <p:blipFill>
          <a:blip r:embed="rId2"/>
          <a:srcRect l="6251" r="18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500562" y="1"/>
            <a:ext cx="4643438" cy="1142984"/>
          </a:xfr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b="1" dirty="0" smtClean="0">
                <a:solidFill>
                  <a:srgbClr val="000000"/>
                </a:solidFill>
              </a:rPr>
              <a:t>«Зачем нужны деньги?»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4529118"/>
            <a:ext cx="9144000" cy="2328882"/>
          </a:xfrm>
          <a:gradFill>
            <a:gsLst>
              <a:gs pos="0">
                <a:schemeClr val="tx2">
                  <a:lumMod val="40000"/>
                  <a:lumOff val="6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Презентация по формированию основ финансовой грамотности</a:t>
            </a:r>
          </a:p>
          <a:p>
            <a:pPr algn="r"/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Дьячкова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Н.В.,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Мамитова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Н.В.</a:t>
            </a:r>
          </a:p>
          <a:p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Младшая группа №4 «Ягодки»</a:t>
            </a:r>
            <a:endParaRPr lang="ru-RU" sz="28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i.pinimg.com/originals/36/06/20/360620372dc6dfd8e6a3fd56bd88c60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8643998" cy="668181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08" y="2285992"/>
            <a:ext cx="4900618" cy="13573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В кошелек мы их кладем,</a:t>
            </a:r>
          </a:p>
          <a:p>
            <a:pPr>
              <a:buNone/>
            </a:pPr>
            <a:r>
              <a:rPr lang="ru-RU" dirty="0" smtClean="0"/>
              <a:t>С ними в магазин идем.</a:t>
            </a:r>
            <a:endParaRPr lang="ru-RU" dirty="0"/>
          </a:p>
        </p:txBody>
      </p:sp>
      <p:pic>
        <p:nvPicPr>
          <p:cNvPr id="1026" name="Picture 2" descr="https://avatars.mds.yandex.net/get-zen_doc/3668119/pub_5f47b733d8aa1a21b6ad24e2_5f47b91fca90bb1dc7a69f29/scale_1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3429000"/>
            <a:ext cx="4365622" cy="3143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i.pinimg.com/originals/36/06/20/360620372dc6dfd8e6a3fd56bd88c60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8643998" cy="668181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71736" y="2357430"/>
            <a:ext cx="4471990" cy="7858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Откуда берутся деньги?</a:t>
            </a:r>
            <a:endParaRPr lang="ru-RU" dirty="0"/>
          </a:p>
        </p:txBody>
      </p:sp>
      <p:pic>
        <p:nvPicPr>
          <p:cNvPr id="11266" name="Picture 2" descr="https://storage.googleapis.com/multi-static-content/previews/artage-io-thumb-0e64a3a80787ee303f49712fba8e30b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4786322"/>
            <a:ext cx="2031975" cy="1828778"/>
          </a:xfrm>
          <a:prstGeom prst="rect">
            <a:avLst/>
          </a:prstGeom>
          <a:noFill/>
        </p:spPr>
      </p:pic>
      <p:pic>
        <p:nvPicPr>
          <p:cNvPr id="11268" name="Picture 4" descr="https://shkola12-n.ucoz.ru/2020-2021/navigator_MA/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643314"/>
            <a:ext cx="2071702" cy="1891006"/>
          </a:xfrm>
          <a:prstGeom prst="rect">
            <a:avLst/>
          </a:prstGeom>
          <a:noFill/>
        </p:spPr>
      </p:pic>
      <p:pic>
        <p:nvPicPr>
          <p:cNvPr id="11270" name="Picture 6" descr="https://cdn.pixabay.com/photo/2020/08/25/21/05/elderly-5518002_128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3643314"/>
            <a:ext cx="2049776" cy="2012944"/>
          </a:xfrm>
          <a:prstGeom prst="rect">
            <a:avLst/>
          </a:prstGeom>
          <a:noFill/>
        </p:spPr>
      </p:pic>
      <p:pic>
        <p:nvPicPr>
          <p:cNvPr id="11272" name="Picture 8" descr="https://i.pinimg.com/originals/27/6d/db/276ddbac3d25e840d33be3327ced6e3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68" y="3000372"/>
            <a:ext cx="1916095" cy="1696044"/>
          </a:xfrm>
          <a:prstGeom prst="rect">
            <a:avLst/>
          </a:prstGeom>
          <a:noFill/>
        </p:spPr>
      </p:pic>
      <p:cxnSp>
        <p:nvCxnSpPr>
          <p:cNvPr id="10" name="Прямая со стрелкой 9"/>
          <p:cNvCxnSpPr/>
          <p:nvPr/>
        </p:nvCxnSpPr>
        <p:spPr>
          <a:xfrm>
            <a:off x="2500298" y="5072074"/>
            <a:ext cx="1071570" cy="428628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4214810" y="4572008"/>
            <a:ext cx="571504" cy="1588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0800000" flipV="1">
            <a:off x="5357818" y="5072074"/>
            <a:ext cx="928694" cy="428628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i.pinimg.com/originals/36/06/20/360620372dc6dfd8e6a3fd56bd88c60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8643998" cy="668181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71670" y="2357430"/>
            <a:ext cx="4829180" cy="7143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На что мы тратим деньги?</a:t>
            </a:r>
            <a:endParaRPr lang="ru-RU" dirty="0"/>
          </a:p>
        </p:txBody>
      </p:sp>
      <p:pic>
        <p:nvPicPr>
          <p:cNvPr id="4" name="Picture 2" descr="https://storage.googleapis.com/multi-static-content/previews/artage-io-thumb-0e64a3a80787ee303f49712fba8e30b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4786322"/>
            <a:ext cx="2031975" cy="1828778"/>
          </a:xfrm>
          <a:prstGeom prst="rect">
            <a:avLst/>
          </a:prstGeom>
          <a:noFill/>
        </p:spPr>
      </p:pic>
      <p:pic>
        <p:nvPicPr>
          <p:cNvPr id="12290" name="Picture 2" descr="https://thumbs.dreamstime.com/b/%D0%BC%D0%B8%D0%BB%D1%8B%D0%B9-%D0%B4%D0%BE%D0%BC-%D0%BA%D1%80%D0%B0%D1%81%D0%BD%D0%BE%D0%B3%D0%BE-%D0%BA%D0%B8%D1%80%D0%BF%D0%B8%D1%87%D0%B0-%D1%81-%D0%B1%D0%B5%D0%BB%D0%BE%D0%B9-%D0%B7%D0%B0%D0%B3%D0%BE%D1%80%D0%BE%D0%B4%D0%BA%D0%BE%D0%B9-%D0%B8-%D0%B7%D0%B5%D0%BB%D0%B5%D0%BD%D1%8B%D0%BC-%D0%B4%D0%B2%D0%BE%D1%80%D0%BE%D0%BC-%D0%B7%D0%B5%D0%BB%D0%B5%D0%BD%D1%8B%D0%B9-144629617.jpg"/>
          <p:cNvPicPr>
            <a:picLocks noChangeAspect="1" noChangeArrowheads="1"/>
          </p:cNvPicPr>
          <p:nvPr/>
        </p:nvPicPr>
        <p:blipFill>
          <a:blip r:embed="rId4"/>
          <a:srcRect l="18583" t="12374" r="17667" b="13563"/>
          <a:stretch>
            <a:fillRect/>
          </a:stretch>
        </p:blipFill>
        <p:spPr bwMode="auto">
          <a:xfrm>
            <a:off x="500034" y="4429132"/>
            <a:ext cx="1865527" cy="2167303"/>
          </a:xfrm>
          <a:prstGeom prst="rect">
            <a:avLst/>
          </a:prstGeom>
          <a:noFill/>
        </p:spPr>
      </p:pic>
      <p:pic>
        <p:nvPicPr>
          <p:cNvPr id="12294" name="Picture 6" descr="https://telegra.ph/file/f18ff739eadf0cb07932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2928934"/>
            <a:ext cx="1555113" cy="1428760"/>
          </a:xfrm>
          <a:prstGeom prst="rect">
            <a:avLst/>
          </a:prstGeom>
          <a:noFill/>
        </p:spPr>
      </p:pic>
      <p:pic>
        <p:nvPicPr>
          <p:cNvPr id="12298" name="Picture 10" descr="https://thumbs.dreamstime.com/z/%D0%BB%D1%8E%D0%B4%D0%B8-%D1%81%D0%BE%D0%B1%D1%80%D0%B0%D0%BD%D0%B8%D1%8F-%D0%BE%D0%B4%D0%B5%D1%8F%D0%BD%D0%B8%D1%8F-14450356.jpg"/>
          <p:cNvPicPr>
            <a:picLocks noChangeAspect="1" noChangeArrowheads="1"/>
          </p:cNvPicPr>
          <p:nvPr/>
        </p:nvPicPr>
        <p:blipFill>
          <a:blip r:embed="rId6" cstate="print"/>
          <a:srcRect r="7138"/>
          <a:stretch>
            <a:fillRect/>
          </a:stretch>
        </p:blipFill>
        <p:spPr bwMode="auto">
          <a:xfrm>
            <a:off x="3714744" y="2928934"/>
            <a:ext cx="1417608" cy="1428760"/>
          </a:xfrm>
          <a:prstGeom prst="rect">
            <a:avLst/>
          </a:prstGeom>
          <a:noFill/>
        </p:spPr>
      </p:pic>
      <p:pic>
        <p:nvPicPr>
          <p:cNvPr id="12300" name="Picture 12" descr="https://i.pinimg.com/originals/5e/3a/36/5e3a365e58ff0c8097878d464b6a2538.jpg"/>
          <p:cNvPicPr>
            <a:picLocks noChangeAspect="1" noChangeArrowheads="1"/>
          </p:cNvPicPr>
          <p:nvPr/>
        </p:nvPicPr>
        <p:blipFill>
          <a:blip r:embed="rId7" cstate="print"/>
          <a:srcRect b="9645"/>
          <a:stretch>
            <a:fillRect/>
          </a:stretch>
        </p:blipFill>
        <p:spPr bwMode="auto">
          <a:xfrm>
            <a:off x="2000232" y="2928934"/>
            <a:ext cx="1464143" cy="1428760"/>
          </a:xfrm>
          <a:prstGeom prst="rect">
            <a:avLst/>
          </a:prstGeom>
          <a:noFill/>
        </p:spPr>
      </p:pic>
      <p:pic>
        <p:nvPicPr>
          <p:cNvPr id="12302" name="Picture 14" descr="https://3.bp.blogspot.com/-bv1OdpKXmjE/UWVihsoC4-I/AAAAAAAAAh4/q8BCIBes_Bk/s1600/%D1%81%D1%83%D0%BC%D0%BA%D0%B0+%D1%81+%D0%BF%D0%BE%D0%BA%D1%83%D0%BF%D0%BA%D0%B0%D0%BC%D0%B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00826" y="4429132"/>
            <a:ext cx="2279397" cy="2160000"/>
          </a:xfrm>
          <a:prstGeom prst="rect">
            <a:avLst/>
          </a:prstGeom>
          <a:noFill/>
        </p:spPr>
      </p:pic>
      <p:cxnSp>
        <p:nvCxnSpPr>
          <p:cNvPr id="13" name="Прямая со стрелкой 12"/>
          <p:cNvCxnSpPr/>
          <p:nvPr/>
        </p:nvCxnSpPr>
        <p:spPr>
          <a:xfrm rot="10800000">
            <a:off x="2285984" y="5500702"/>
            <a:ext cx="1285884" cy="1588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0800000">
            <a:off x="2928926" y="4357694"/>
            <a:ext cx="857256" cy="71438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5286380" y="4429132"/>
            <a:ext cx="785818" cy="642942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 flipH="1" flipV="1">
            <a:off x="4179885" y="4606933"/>
            <a:ext cx="500066" cy="1588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12302" idx="1"/>
          </p:cNvCxnSpPr>
          <p:nvPr/>
        </p:nvCxnSpPr>
        <p:spPr>
          <a:xfrm>
            <a:off x="5357818" y="5500702"/>
            <a:ext cx="1143008" cy="843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i.pinimg.com/originals/36/06/20/360620372dc6dfd8e6a3fd56bd88c60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8643998" cy="668181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285992"/>
            <a:ext cx="8229600" cy="64294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Что </a:t>
            </a:r>
            <a:r>
              <a:rPr lang="ru-RU" dirty="0" smtClean="0"/>
              <a:t>можно, </a:t>
            </a:r>
            <a:r>
              <a:rPr lang="ru-RU" dirty="0" smtClean="0"/>
              <a:t>а что нельзя купить за деньги?</a:t>
            </a:r>
            <a:endParaRPr lang="ru-RU" dirty="0"/>
          </a:p>
        </p:txBody>
      </p:sp>
      <p:pic>
        <p:nvPicPr>
          <p:cNvPr id="27652" name="Picture 4" descr="https://clipart-best.com/img/box/box-clip-art-11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3978000"/>
            <a:ext cx="3604505" cy="2880000"/>
          </a:xfrm>
          <a:prstGeom prst="rect">
            <a:avLst/>
          </a:prstGeom>
          <a:noFill/>
        </p:spPr>
      </p:pic>
      <p:pic>
        <p:nvPicPr>
          <p:cNvPr id="6" name="Picture 4" descr="https://clipart-best.com/img/box/box-clip-art-11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0" y="3978000"/>
            <a:ext cx="3604505" cy="2880000"/>
          </a:xfrm>
          <a:prstGeom prst="rect">
            <a:avLst/>
          </a:prstGeom>
          <a:noFill/>
        </p:spPr>
      </p:pic>
      <p:pic>
        <p:nvPicPr>
          <p:cNvPr id="27654" name="Picture 6" descr="Магазин фотографических и векторных изображений TradeImages - богатая колле..."/>
          <p:cNvPicPr>
            <a:picLocks noChangeAspect="1" noChangeArrowheads="1"/>
          </p:cNvPicPr>
          <p:nvPr/>
        </p:nvPicPr>
        <p:blipFill>
          <a:blip r:embed="rId4"/>
          <a:srcRect l="56250"/>
          <a:stretch>
            <a:fillRect/>
          </a:stretch>
        </p:blipFill>
        <p:spPr bwMode="auto">
          <a:xfrm>
            <a:off x="6072198" y="4929198"/>
            <a:ext cx="1214414" cy="1214425"/>
          </a:xfrm>
          <a:prstGeom prst="rect">
            <a:avLst/>
          </a:prstGeom>
          <a:noFill/>
          <a:scene3d>
            <a:camera prst="isometricLeftDown"/>
            <a:lightRig rig="threePt" dir="t"/>
          </a:scene3d>
        </p:spPr>
      </p:pic>
      <p:pic>
        <p:nvPicPr>
          <p:cNvPr id="9" name="Picture 6" descr="Магазин фотографических и векторных изображений TradeImages - богатая колле..."/>
          <p:cNvPicPr>
            <a:picLocks noChangeAspect="1" noChangeArrowheads="1"/>
          </p:cNvPicPr>
          <p:nvPr/>
        </p:nvPicPr>
        <p:blipFill>
          <a:blip r:embed="rId4"/>
          <a:srcRect r="56458"/>
          <a:stretch>
            <a:fillRect/>
          </a:stretch>
        </p:blipFill>
        <p:spPr bwMode="auto">
          <a:xfrm>
            <a:off x="1571604" y="4857760"/>
            <a:ext cx="1208658" cy="1214433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</p:pic>
      <p:pic>
        <p:nvPicPr>
          <p:cNvPr id="10" name="Рисунок 9" descr="https://fsd.kopilkaurokov.ru/up/html/2021/02/18/k_602e7f920b020/img_user_file_602e7f92b1fa4_18.jpg"/>
          <p:cNvPicPr/>
          <p:nvPr/>
        </p:nvPicPr>
        <p:blipFill>
          <a:blip r:embed="rId5"/>
          <a:srcRect l="64327" t="49626" r="8194" b="13965"/>
          <a:stretch>
            <a:fillRect/>
          </a:stretch>
        </p:blipFill>
        <p:spPr bwMode="auto">
          <a:xfrm>
            <a:off x="3714744" y="2714620"/>
            <a:ext cx="1662744" cy="152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fsd.kopilkaurokov.ru/up/html/2021/02/18/k_602e7f920b020/img_user_file_602e7f92b1fa4_18.jpg"/>
          <p:cNvPicPr/>
          <p:nvPr/>
        </p:nvPicPr>
        <p:blipFill>
          <a:blip r:embed="rId5"/>
          <a:srcRect l="8511" t="50879" r="64324" b="13965"/>
          <a:stretch>
            <a:fillRect/>
          </a:stretch>
        </p:blipFill>
        <p:spPr bwMode="auto">
          <a:xfrm>
            <a:off x="3714744" y="2786058"/>
            <a:ext cx="1643696" cy="1470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fsd.kopilkaurokov.ru/up/html/2021/02/18/k_602e7f920b020/img_user_file_602e7f92b1fa4_18.jpg"/>
          <p:cNvPicPr/>
          <p:nvPr/>
        </p:nvPicPr>
        <p:blipFill>
          <a:blip r:embed="rId5"/>
          <a:srcRect l="63854" t="14925" r="8194" b="49209"/>
          <a:stretch>
            <a:fillRect/>
          </a:stretch>
        </p:blipFill>
        <p:spPr bwMode="auto">
          <a:xfrm>
            <a:off x="3643306" y="2786058"/>
            <a:ext cx="169131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s://fsd.kopilkaurokov.ru/up/html/2021/02/18/k_602e7f920b020/img_user_file_602e7f92b1fa4_18.jpg"/>
          <p:cNvPicPr/>
          <p:nvPr/>
        </p:nvPicPr>
        <p:blipFill>
          <a:blip r:embed="rId5"/>
          <a:srcRect l="36542" t="13217" r="36304" b="51285"/>
          <a:stretch>
            <a:fillRect/>
          </a:stretch>
        </p:blipFill>
        <p:spPr bwMode="auto">
          <a:xfrm>
            <a:off x="3714744" y="2786058"/>
            <a:ext cx="1643042" cy="1484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s://fsd.kopilkaurokov.ru/up/html/2021/02/18/k_602e7f920b020/img_user_file_602e7f92b1fa4_18.jpg"/>
          <p:cNvPicPr/>
          <p:nvPr/>
        </p:nvPicPr>
        <p:blipFill>
          <a:blip r:embed="rId5"/>
          <a:srcRect l="8511" t="14329" r="64796" b="51512"/>
          <a:stretch>
            <a:fillRect/>
          </a:stretch>
        </p:blipFill>
        <p:spPr bwMode="auto">
          <a:xfrm>
            <a:off x="3643306" y="2857496"/>
            <a:ext cx="161512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s://fsd.kopilkaurokov.ru/up/html/2021/02/18/k_602e7f920b020/img_user_file_602e7f92b1fa4_19.jpg"/>
          <p:cNvPicPr/>
          <p:nvPr/>
        </p:nvPicPr>
        <p:blipFill>
          <a:blip r:embed="rId6"/>
          <a:srcRect l="8307" t="50569" r="64225" b="12673"/>
          <a:stretch>
            <a:fillRect/>
          </a:stretch>
        </p:blipFill>
        <p:spPr bwMode="auto">
          <a:xfrm>
            <a:off x="3643306" y="2714620"/>
            <a:ext cx="1704988" cy="1652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s://fsd.kopilkaurokov.ru/up/html/2021/02/18/k_602e7f920b020/img_user_file_602e7f92b1fa4_19.jpg"/>
          <p:cNvPicPr/>
          <p:nvPr/>
        </p:nvPicPr>
        <p:blipFill>
          <a:blip r:embed="rId6"/>
          <a:srcRect l="35621" t="48768" r="35607" b="12673"/>
          <a:stretch>
            <a:fillRect/>
          </a:stretch>
        </p:blipFill>
        <p:spPr bwMode="auto">
          <a:xfrm>
            <a:off x="3643306" y="2714620"/>
            <a:ext cx="1785950" cy="1733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s://fsd.kopilkaurokov.ru/up/html/2021/02/18/k_602e7f920b020/img_user_file_602e7f92b1fa4_19.jpg"/>
          <p:cNvPicPr/>
          <p:nvPr/>
        </p:nvPicPr>
        <p:blipFill>
          <a:blip r:embed="rId6"/>
          <a:srcRect l="35468" t="13364" r="35760" b="49854"/>
          <a:stretch>
            <a:fillRect/>
          </a:stretch>
        </p:blipFill>
        <p:spPr bwMode="auto">
          <a:xfrm>
            <a:off x="3643306" y="2714620"/>
            <a:ext cx="1785950" cy="165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https://fsd.kopilkaurokov.ru/up/html/2021/02/18/k_602e7f920b020/img_user_file_602e7f92b1fa4_19.jpg"/>
          <p:cNvPicPr/>
          <p:nvPr/>
        </p:nvPicPr>
        <p:blipFill>
          <a:blip r:embed="rId6"/>
          <a:srcRect l="64086" t="13364" r="8513" b="48477"/>
          <a:stretch>
            <a:fillRect/>
          </a:stretch>
        </p:blipFill>
        <p:spPr bwMode="auto">
          <a:xfrm>
            <a:off x="3714744" y="2643182"/>
            <a:ext cx="1700840" cy="1715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https://fsd.kopilkaurokov.ru/up/html/2021/02/18/k_602e7f920b020/img_user_file_602e7f92b1fa4_19.jpg"/>
          <p:cNvPicPr/>
          <p:nvPr/>
        </p:nvPicPr>
        <p:blipFill>
          <a:blip r:embed="rId6"/>
          <a:srcRect l="63933" t="51311" r="8513" b="12673"/>
          <a:stretch>
            <a:fillRect/>
          </a:stretch>
        </p:blipFill>
        <p:spPr bwMode="auto">
          <a:xfrm>
            <a:off x="3643306" y="2714620"/>
            <a:ext cx="1710364" cy="1619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906 -0.02081 L -0.30955 0.11564 " pathEditMode="relative" ptsTypes="AA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9.89824E-7 L 0.25209 0.14686 " pathEditMode="relative" ptsTypes="AA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94265E-6 L -0.33091 0.14686 " pathEditMode="relative" ptsTypes="AA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6901E-6 L 0.27552 0.18895 " pathEditMode="relative" ptsTypes="AA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50601E-6 L -0.33854 0.15726 " pathEditMode="relative" ptsTypes="AA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9584E-6 L 0.29931 0.14686 " pathEditMode="relative" ptsTypes="AA">
                                      <p:cBhvr>
                                        <p:cTn id="6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8.45513E-6 L -0.28351 0.13644 " pathEditMode="relative" ptsTypes="AA">
                                      <p:cBhvr>
                                        <p:cTn id="7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25532E-6 L 0.29132 0.15726 " pathEditMode="relative" ptsTypes="AA">
                                      <p:cBhvr>
                                        <p:cTn id="8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8353E-6 L -0.29132 0.13622 " pathEditMode="relative" ptsTypes="AA">
                                      <p:cBhvr>
                                        <p:cTn id="9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5.3654E-6 L 0.29132 0.18894 " pathEditMode="relative" ptsTypes="AA">
                                      <p:cBhvr>
                                        <p:cTn id="1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мульзарядка с пандами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785794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i.pinimg.com/originals/36/06/20/360620372dc6dfd8e6a3fd56bd88c60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8643998" cy="668181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214554"/>
            <a:ext cx="8229600" cy="11430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Что нам нужно купить обязательно, а </a:t>
            </a:r>
            <a:r>
              <a:rPr lang="ru-RU" smtClean="0"/>
              <a:t>что может </a:t>
            </a:r>
            <a:r>
              <a:rPr lang="ru-RU" dirty="0" smtClean="0"/>
              <a:t>подождать?</a:t>
            </a:r>
            <a:endParaRPr lang="ru-RU" dirty="0"/>
          </a:p>
        </p:txBody>
      </p:sp>
      <p:pic>
        <p:nvPicPr>
          <p:cNvPr id="26626" name="Picture 2" descr="https://tutorika.ru/wp-content/uploads/2021/01/boy-and-girl-talking_59690-164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3605172"/>
            <a:ext cx="3000396" cy="3000396"/>
          </a:xfrm>
          <a:prstGeom prst="rect">
            <a:avLst/>
          </a:prstGeom>
          <a:noFill/>
        </p:spPr>
      </p:pic>
      <p:pic>
        <p:nvPicPr>
          <p:cNvPr id="26628" name="Picture 4" descr="https://thumbs.dreamstime.com/b/%D0%BC%D0%B8-%D1%8B%D0%B9-%D0%BC%D0%B0-%D1%8C%D1%87%D0%B8%D0%BA-%D0%B8-%D0%B5%D1%82-%D0%BA-%D1%88%D0%BA%D0%BE-%D0%B5-9016382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714752"/>
            <a:ext cx="2928958" cy="292895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20" y="3214686"/>
            <a:ext cx="2928958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надо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86446" y="3214686"/>
            <a:ext cx="3000396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хочу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https://nikomax.ru/media/static/images/catalog/keyfeatures/108/RK6GGO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3643314"/>
            <a:ext cx="1904980" cy="1904980"/>
          </a:xfrm>
          <a:prstGeom prst="rect">
            <a:avLst/>
          </a:prstGeom>
          <a:noFill/>
        </p:spPr>
      </p:pic>
      <p:pic>
        <p:nvPicPr>
          <p:cNvPr id="5124" name="Picture 4" descr="https://7960777a-2fd1-4b07-8bbb-896e98c4659c.selcdn.net/upload/prod_add5/277/product-413277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3714752"/>
            <a:ext cx="2000264" cy="2000264"/>
          </a:xfrm>
          <a:prstGeom prst="rect">
            <a:avLst/>
          </a:prstGeom>
          <a:noFill/>
        </p:spPr>
      </p:pic>
      <p:sp>
        <p:nvSpPr>
          <p:cNvPr id="5128" name="AutoShape 8" descr="https://images.ru.prom.st/408958583_w640_h640_sapogi-crocs-freesai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0" name="AutoShape 10" descr="https://images.ru.prom.st/408958583_w640_h640_sapogi-crocs-freesai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2" name="Picture 12" descr="https://i.pinimg.com/originals/92/21/98/9221982d4b184838850a84e45925228f.jpg"/>
          <p:cNvPicPr>
            <a:picLocks noChangeAspect="1" noChangeArrowheads="1"/>
          </p:cNvPicPr>
          <p:nvPr/>
        </p:nvPicPr>
        <p:blipFill>
          <a:blip r:embed="rId7" cstate="print"/>
          <a:srcRect l="14883" r="3261"/>
          <a:stretch>
            <a:fillRect/>
          </a:stretch>
        </p:blipFill>
        <p:spPr bwMode="auto">
          <a:xfrm>
            <a:off x="3500430" y="3857628"/>
            <a:ext cx="1857388" cy="1701818"/>
          </a:xfrm>
          <a:prstGeom prst="rect">
            <a:avLst/>
          </a:prstGeom>
          <a:noFill/>
        </p:spPr>
      </p:pic>
      <p:pic>
        <p:nvPicPr>
          <p:cNvPr id="5134" name="Picture 14" descr="https://catherineasquithgallery.com/uploads/posts/2021-03/1614589994_53-p-konfeti-na-belom-fone-86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0430" y="3571876"/>
            <a:ext cx="1892679" cy="2160000"/>
          </a:xfrm>
          <a:prstGeom prst="rect">
            <a:avLst/>
          </a:prstGeom>
          <a:noFill/>
        </p:spPr>
      </p:pic>
      <p:pic>
        <p:nvPicPr>
          <p:cNvPr id="5136" name="Picture 16" descr="https://pickimage.ru/wp-content/uploads/images/detskie/washingmachine/stiralnayamashina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1868" y="3571876"/>
            <a:ext cx="1571725" cy="2160000"/>
          </a:xfrm>
          <a:prstGeom prst="rect">
            <a:avLst/>
          </a:prstGeom>
          <a:noFill/>
        </p:spPr>
      </p:pic>
      <p:pic>
        <p:nvPicPr>
          <p:cNvPr id="5138" name="Picture 18" descr="https://i.pinimg.com/originals/54/e1/ca/54e1cae51a9f5ab3c0fd380962c493dd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57554" y="3643314"/>
            <a:ext cx="2089180" cy="2160000"/>
          </a:xfrm>
          <a:prstGeom prst="rect">
            <a:avLst/>
          </a:prstGeom>
          <a:noFill/>
        </p:spPr>
      </p:pic>
      <p:pic>
        <p:nvPicPr>
          <p:cNvPr id="5140" name="Picture 20" descr="https://i2.wp.com/hleb-24.ru/wp-content/uploads/2020/12/%D0%A5%D0%BB%D0%B5%D0%B1-%D0%BF%D1%88%D0%B5%D0%BD%D0%B8%D1%87%D0%BD%D0%BE-%D0%BA%D1%83%D0%BA%D1%83%D1%80%D1%83%D0%B7%D0%BD%D1%8B%D0%B8%CC%86-380%D0%B3.jpg?fit=1215%2C1080&amp;ssl=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86116" y="3500438"/>
            <a:ext cx="2430000" cy="2160000"/>
          </a:xfrm>
          <a:prstGeom prst="rect">
            <a:avLst/>
          </a:prstGeom>
          <a:noFill/>
        </p:spPr>
      </p:pic>
      <p:pic>
        <p:nvPicPr>
          <p:cNvPr id="5142" name="Picture 22" descr="https://sun9-21.userapi.com/c636429/v636429221/288bf/AOvMHYCxPVI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500430" y="3571876"/>
            <a:ext cx="2071702" cy="2071703"/>
          </a:xfrm>
          <a:prstGeom prst="rect">
            <a:avLst/>
          </a:prstGeom>
          <a:noFill/>
        </p:spPr>
      </p:pic>
      <p:pic>
        <p:nvPicPr>
          <p:cNvPr id="5144" name="Picture 24" descr="https://static.dochkisinochki.ru/upload/_catalog/20/77/16/00000059984fBS2372_001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571868" y="3571876"/>
            <a:ext cx="2014925" cy="21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865 0.01873 L -0.67205 0.0083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58834E-6 L 0.70885 -4.58834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-5.64292E-6 L -0.64567 -5.64292E-6 " pathEditMode="relative" ptsTypes="AA">
                                      <p:cBhvr>
                                        <p:cTn id="32" dur="2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1.26735E-6 L 0.71668 0.01041 " pathEditMode="relative" ptsTypes="AA">
                                      <p:cBhvr>
                                        <p:cTn id="42" dur="2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023 L -0.65382 0.00023 " pathEditMode="relative" ptsTypes="AA">
                                      <p:cBhvr>
                                        <p:cTn id="52" dur="2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23682E-6 L 0.71667 0.01041 " pathEditMode="relative" ptsTypes="AA">
                                      <p:cBhvr>
                                        <p:cTn id="62" dur="2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8.29787E-6 L -0.69306 -8.29787E-6 " pathEditMode="relative" ptsTypes="AA">
                                      <p:cBhvr>
                                        <p:cTn id="72" dur="20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77521E-7 L -0.72448 2.77521E-7 " pathEditMode="relative" ptsTypes="AA">
                                      <p:cBhvr>
                                        <p:cTn id="82" dur="2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-6.5896E-6 L 0.72449 0.0104 " pathEditMode="relative" ptsTypes="AA">
                                      <p:cBhvr>
                                        <p:cTn id="92" dur="20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i.pinimg.com/originals/36/06/20/360620372dc6dfd8e6a3fd56bd88c60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8643998" cy="668181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2285992"/>
            <a:ext cx="7643866" cy="85725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/>
              <a:t>Идем в магазин: хлопни столько раз, сколько денег нужно для покупки</a:t>
            </a:r>
            <a:endParaRPr lang="ru-RU" dirty="0"/>
          </a:p>
        </p:txBody>
      </p:sp>
      <p:pic>
        <p:nvPicPr>
          <p:cNvPr id="23554" name="Picture 2" descr="https://static-sl.insales.ru/images/products/1/6099/304265171/import_files_6f_6f5df53c984911e780c30cc47ab29ce5_dc4d9f2b171a11e8a60500155d469a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3214686"/>
            <a:ext cx="2551747" cy="335756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000760" y="3929066"/>
            <a:ext cx="1857388" cy="2071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6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00760" y="3929066"/>
            <a:ext cx="1857388" cy="2071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</a:rPr>
              <a:t>1</a:t>
            </a:r>
            <a:endParaRPr lang="ru-RU" sz="9600" b="1" dirty="0">
              <a:solidFill>
                <a:schemeClr val="tx1"/>
              </a:solidFill>
            </a:endParaRPr>
          </a:p>
        </p:txBody>
      </p:sp>
      <p:pic>
        <p:nvPicPr>
          <p:cNvPr id="23556" name="Picture 4" descr="https://static-sl.insales.ru/images/products/1/2741/329124533/%D0%A7%D1%83%D0%BF%D0%B0-%D1%87%D1%83%D0%BF%D1%81_VAN_MELLE_%D0%9C%D0%BE%D1%80%D0%BE%D0%B6%D0%B5%D0%BD%D0%BE%D0%B5_12_%D0%B3_%D0%A0%D0%9E%D0%A1%D0%A1%D0%98%D0%A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3214686"/>
            <a:ext cx="3240000" cy="3240000"/>
          </a:xfrm>
          <a:prstGeom prst="rect">
            <a:avLst/>
          </a:prstGeom>
          <a:noFill/>
        </p:spPr>
      </p:pic>
      <p:sp>
        <p:nvSpPr>
          <p:cNvPr id="23558" name="AutoShape 6" descr="https://vsedlyadetok.ru/upload/iblock/256/49/product_image_68149_246148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60" name="Picture 8" descr="https://image.galacentre.ru/size/1000/5K8CRA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3214686"/>
            <a:ext cx="3240000" cy="3240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000760" y="4000504"/>
            <a:ext cx="1857388" cy="2071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</a:rPr>
              <a:t>2</a:t>
            </a:r>
            <a:endParaRPr lang="ru-RU" sz="96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929322" y="3929066"/>
            <a:ext cx="1857388" cy="2071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</a:rPr>
              <a:t>3</a:t>
            </a:r>
            <a:endParaRPr lang="ru-RU" sz="9600" b="1" dirty="0">
              <a:solidFill>
                <a:schemeClr val="tx1"/>
              </a:solidFill>
            </a:endParaRPr>
          </a:p>
        </p:txBody>
      </p:sp>
      <p:pic>
        <p:nvPicPr>
          <p:cNvPr id="23562" name="Picture 10" descr="https://i.pinimg.com/originals/1b/8f/ca/1b8fca3cf76fa2445364681f70a9dd7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71604" y="3214686"/>
            <a:ext cx="2290500" cy="3240000"/>
          </a:xfrm>
          <a:prstGeom prst="rect">
            <a:avLst/>
          </a:prstGeom>
          <a:noFill/>
        </p:spPr>
      </p:pic>
      <p:pic>
        <p:nvPicPr>
          <p:cNvPr id="23564" name="Picture 12" descr="https://avatars.mds.yandex.net/get-zen_doc/3412469/pub_60b25e930fe5492d0e685bd7_60b25f479a29723ed2b0a9ab/scale_120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42976" y="3214686"/>
            <a:ext cx="3154737" cy="324000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5929322" y="4000504"/>
            <a:ext cx="1857388" cy="2071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</a:rPr>
              <a:t>2</a:t>
            </a:r>
            <a:endParaRPr lang="ru-RU" sz="9600" b="1" dirty="0">
              <a:solidFill>
                <a:schemeClr val="tx1"/>
              </a:solidFill>
            </a:endParaRPr>
          </a:p>
        </p:txBody>
      </p:sp>
      <p:pic>
        <p:nvPicPr>
          <p:cNvPr id="23568" name="Picture 16" descr="https://drasler.ru/wp-content/uploads/2019/05/%D0%AF%D0%B1%D0%BB%D0%BE%D0%BA%D0%BE-%D1%80%D0%B8%D1%81%D1%83%D0%BD%D0%BA%D0%B8-%D0%B4%D0%BB%D1%8F-%D0%B4%D0%B5%D1%82%D0%B5%D0%B9-026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14414" y="3214686"/>
            <a:ext cx="3003974" cy="3240000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5929322" y="3929066"/>
            <a:ext cx="1857388" cy="2071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</a:rPr>
              <a:t>1</a:t>
            </a:r>
            <a:endParaRPr lang="ru-RU" sz="9600" b="1" dirty="0">
              <a:solidFill>
                <a:schemeClr val="tx1"/>
              </a:solidFill>
            </a:endParaRPr>
          </a:p>
        </p:txBody>
      </p:sp>
      <p:pic>
        <p:nvPicPr>
          <p:cNvPr id="23570" name="Picture 18" descr="https://mikei.ru/files/gallery/106/big/3155_1501075241.jpg"/>
          <p:cNvPicPr>
            <a:picLocks noChangeAspect="1" noChangeArrowheads="1"/>
          </p:cNvPicPr>
          <p:nvPr/>
        </p:nvPicPr>
        <p:blipFill>
          <a:blip r:embed="rId9"/>
          <a:srcRect l="22049" t="6615" r="20624" b="9161"/>
          <a:stretch>
            <a:fillRect/>
          </a:stretch>
        </p:blipFill>
        <p:spPr bwMode="auto">
          <a:xfrm>
            <a:off x="1500166" y="3214686"/>
            <a:ext cx="2205276" cy="3240000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5929322" y="4000504"/>
            <a:ext cx="1857388" cy="2071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</a:rPr>
              <a:t>3</a:t>
            </a:r>
            <a:endParaRPr lang="ru-RU" sz="9600" b="1" dirty="0">
              <a:solidFill>
                <a:schemeClr val="tx1"/>
              </a:solidFill>
            </a:endParaRPr>
          </a:p>
        </p:txBody>
      </p:sp>
      <p:pic>
        <p:nvPicPr>
          <p:cNvPr id="23572" name="Picture 20" descr="https://cdn1.ozone.ru/multimedia/1013940949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14348" y="3214686"/>
            <a:ext cx="4050000" cy="3240000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6000760" y="3929066"/>
            <a:ext cx="1857388" cy="2071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</a:rPr>
              <a:t>5</a:t>
            </a:r>
            <a:endParaRPr lang="ru-RU" sz="9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1" animBg="1"/>
      <p:bldP spid="15" grpId="0" animBg="1"/>
      <p:bldP spid="18" grpId="0" animBg="1"/>
      <p:bldP spid="20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i.pinimg.com/originals/36/06/20/360620372dc6dfd8e6a3fd56bd88c60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8643998" cy="668181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08" y="3286124"/>
            <a:ext cx="4900618" cy="135732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Молодцы!</a:t>
            </a:r>
          </a:p>
          <a:p>
            <a:pPr algn="ctr">
              <a:buNone/>
            </a:pPr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95</Words>
  <PresentationFormat>Экран (4:3)</PresentationFormat>
  <Paragraphs>22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«Зачем нужны деньги?»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«Растут ли булки на деревьях»</dc:title>
  <dc:creator>user</dc:creator>
  <cp:lastModifiedBy>Machine</cp:lastModifiedBy>
  <cp:revision>30</cp:revision>
  <dcterms:created xsi:type="dcterms:W3CDTF">2022-01-09T14:29:31Z</dcterms:created>
  <dcterms:modified xsi:type="dcterms:W3CDTF">2022-03-12T08:55:22Z</dcterms:modified>
</cp:coreProperties>
</file>