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5" r:id="rId2"/>
    <p:sldId id="271" r:id="rId3"/>
    <p:sldId id="259" r:id="rId4"/>
    <p:sldId id="258" r:id="rId5"/>
    <p:sldId id="286" r:id="rId6"/>
    <p:sldId id="288" r:id="rId7"/>
    <p:sldId id="260" r:id="rId8"/>
    <p:sldId id="289" r:id="rId9"/>
    <p:sldId id="291" r:id="rId10"/>
    <p:sldId id="295" r:id="rId11"/>
    <p:sldId id="296" r:id="rId12"/>
    <p:sldId id="265" r:id="rId13"/>
    <p:sldId id="312" r:id="rId14"/>
    <p:sldId id="299" r:id="rId15"/>
    <p:sldId id="305" r:id="rId16"/>
    <p:sldId id="306" r:id="rId17"/>
    <p:sldId id="307" r:id="rId18"/>
    <p:sldId id="311" r:id="rId19"/>
    <p:sldId id="314" r:id="rId20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FFFF00"/>
    <a:srgbClr val="FF99CC"/>
    <a:srgbClr val="800080"/>
    <a:srgbClr val="FF6600"/>
    <a:srgbClr val="FF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59" autoAdjust="0"/>
    <p:restoredTop sz="94320" autoAdjust="0"/>
  </p:normalViewPr>
  <p:slideViewPr>
    <p:cSldViewPr>
      <p:cViewPr varScale="1">
        <p:scale>
          <a:sx n="69" d="100"/>
          <a:sy n="69" d="100"/>
        </p:scale>
        <p:origin x="72" y="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58FE153-D834-436C-AB83-271C0E117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0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30DED-B1E9-4C41-9CC5-93CA90C5D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0CC40-F8FE-417C-97C0-7A92586AC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5E38-00B9-43FB-B062-FBC0584C4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50DA1-34C4-4D9E-884D-263DEE1C5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43B4B-71A1-41B1-87F8-B380C657D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199D8-367B-4B74-8A47-8C85E28F9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AEFDA-07BD-4956-A066-85459A528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DA6E5-D844-47A7-B8FC-E28CBA42B0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6E9A0-C6D4-467C-AFD5-4A9845064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AE3EB-88CD-40BA-BBDD-01F6F2080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EF90A-5A79-4545-921D-0BD1557E8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F8B55-A595-42DA-B568-78672400E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1920B09-6B4E-44FB-BBF5-615A2F640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wmf"/><Relationship Id="rId7" Type="http://schemas.openxmlformats.org/officeDocument/2006/relationships/image" Target="../media/image24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5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87"/>
            <a:ext cx="9156986" cy="68707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8892" y="422265"/>
            <a:ext cx="80595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200" b="1" i="1" kern="0" dirty="0" smtClean="0">
              <a:solidFill>
                <a:srgbClr val="FF0000"/>
              </a:solidFill>
              <a:latin typeface="Arial"/>
              <a:ea typeface="+mj-ea"/>
              <a:cs typeface="+mj-cs"/>
            </a:endParaRPr>
          </a:p>
          <a:p>
            <a:r>
              <a:rPr lang="ru-RU" sz="7200" b="1" i="1" kern="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«</a:t>
            </a:r>
            <a:r>
              <a:rPr lang="ru-RU" sz="7200" b="1" i="1" kern="0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Самая любимая мамочка моя!»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55456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Подготовила:  воспитатель 1 кат.</a:t>
            </a:r>
          </a:p>
          <a:p>
            <a:pPr marL="0" indent="0">
              <a:buNone/>
            </a:pP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 старшей группы, Вальтер Н.Г. </a:t>
            </a:r>
          </a:p>
          <a:p>
            <a:pPr marL="0" indent="0">
              <a:buNone/>
            </a:pP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 МДОАУ  Детский сад  № 62 «Чайка</a:t>
            </a:r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  <a:p>
            <a:pPr marL="0" indent="0">
              <a:buNone/>
            </a:pPr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г. Орска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5261072"/>
            <a:ext cx="1081049" cy="1081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74650"/>
            <a:ext cx="1052694" cy="10526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903" y="-46889"/>
            <a:ext cx="82912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8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4339" name="Picture 3" descr="C:\Users\111\Desktop\день матери\2064804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647700"/>
            <a:ext cx="6348413" cy="5562600"/>
          </a:xfrm>
          <a:prstGeom prst="rect">
            <a:avLst/>
          </a:prstGeom>
          <a:noFill/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56198">
            <a:off x="-457200" y="914400"/>
            <a:ext cx="34496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f84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334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56198">
            <a:off x="5899837" y="5407081"/>
            <a:ext cx="34496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84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5072074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962" y="0"/>
            <a:ext cx="4639360" cy="3733280"/>
          </a:xfrm>
          <a:prstGeom prst="rect">
            <a:avLst/>
          </a:prstGeom>
        </p:spPr>
      </p:pic>
    </p:spTree>
  </p:cSld>
  <p:clrMapOvr>
    <a:masterClrMapping/>
  </p:clrMapOvr>
  <p:transition spd="med" advClick="0" advTm="11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111\Desktop\день матери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42646"/>
            <a:ext cx="8820472" cy="6615354"/>
          </a:xfrm>
          <a:prstGeom prst="rect">
            <a:avLst/>
          </a:prstGeom>
          <a:noFill/>
        </p:spPr>
      </p:pic>
      <p:pic>
        <p:nvPicPr>
          <p:cNvPr id="5" name="Рисунок 4" descr="C:\Users\User\AppData\Local\Temp\Rar$DIa11092.44518\CollageMaker_20211116_1340044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3162"/>
            <a:ext cx="4248472" cy="4134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381000"/>
            <a:ext cx="2590800" cy="403860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rgbClr val="800080"/>
                </a:solidFill>
              </a:rPr>
              <a:t>Песни, спетые вместе с мамой , помнятся всю жизнь!</a:t>
            </a:r>
          </a:p>
        </p:txBody>
      </p:sp>
      <p:pic>
        <p:nvPicPr>
          <p:cNvPr id="9220" name="Picture 7" descr="FD002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570413"/>
            <a:ext cx="2667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mikrof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52400"/>
            <a:ext cx="5294313" cy="6126163"/>
          </a:xfrm>
        </p:spPr>
      </p:pic>
      <p:pic>
        <p:nvPicPr>
          <p:cNvPr id="9222" name="Picture 6" descr="J0099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91200"/>
            <a:ext cx="612298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8" descr="J0099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62981" y="2918619"/>
            <a:ext cx="612298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" descr="J0099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94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0" descr="J0099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537619" y="2918619"/>
            <a:ext cx="612298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9000"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1680" y="1268760"/>
            <a:ext cx="5472608" cy="5472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712" y="1417638"/>
            <a:ext cx="743776" cy="5440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04" y="1417638"/>
            <a:ext cx="74377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17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8501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111\Desktop\день матери\dbeaadcf718d.jpg"/>
          <p:cNvPicPr>
            <a:picLocks noChangeAspect="1" noChangeArrowheads="1"/>
          </p:cNvPicPr>
          <p:nvPr/>
        </p:nvPicPr>
        <p:blipFill rotWithShape="1">
          <a:blip r:embed="rId2"/>
          <a:srcRect t="-400" r="61812"/>
          <a:stretch/>
        </p:blipFill>
        <p:spPr bwMode="auto">
          <a:xfrm>
            <a:off x="0" y="-27384"/>
            <a:ext cx="3491880" cy="6885384"/>
          </a:xfrm>
          <a:prstGeom prst="rect">
            <a:avLst/>
          </a:prstGeom>
          <a:noFill/>
        </p:spPr>
      </p:pic>
      <p:pic>
        <p:nvPicPr>
          <p:cNvPr id="5" name="Рисунок 4" descr="C:\Users\User\Downloads\CollageMaker_20211117_2243313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56" y="476672"/>
            <a:ext cx="4799919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24" y="354851"/>
            <a:ext cx="743776" cy="6120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54455" y="3058395"/>
            <a:ext cx="743776" cy="6120914"/>
          </a:xfrm>
          <a:prstGeom prst="rect">
            <a:avLst/>
          </a:prstGeom>
        </p:spPr>
      </p:pic>
    </p:spTree>
  </p:cSld>
  <p:clrMapOvr>
    <a:masterClrMapping/>
  </p:clrMapOvr>
  <p:transition spd="med" advClick="0" advTm="12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111\Desktop\день матери\199235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User\AppData\Local\Temp\Rar$DIa11092.32250\CollageMaker_20211116_134752044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81452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9000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111\Desktop\день матери\ma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7068" y="0"/>
            <a:ext cx="9311871" cy="673655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6960">
            <a:off x="319647" y="1582772"/>
            <a:ext cx="3885737" cy="3885737"/>
          </a:xfrm>
          <a:prstGeom prst="rect">
            <a:avLst/>
          </a:prstGeom>
        </p:spPr>
      </p:pic>
    </p:spTree>
  </p:cSld>
  <p:clrMapOvr>
    <a:masterClrMapping/>
  </p:clrMapOvr>
  <p:transition spd="med" advClick="0" advTm="1100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26626" name="Picture 2" descr="C:\Users\111\Desktop\день матери\160793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533" y="71426"/>
            <a:ext cx="5593771" cy="6715148"/>
          </a:xfrm>
          <a:prstGeom prst="rect">
            <a:avLst/>
          </a:prstGeom>
          <a:noFill/>
        </p:spPr>
      </p:pic>
      <p:pic>
        <p:nvPicPr>
          <p:cNvPr id="6" name="Picture 3" descr="657a8bc2b97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413" y="1425721"/>
            <a:ext cx="3306478" cy="330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64528">
            <a:off x="487887" y="790350"/>
            <a:ext cx="5208904" cy="4577221"/>
          </a:xfrm>
          <a:prstGeom prst="rect">
            <a:avLst/>
          </a:prstGeom>
        </p:spPr>
      </p:pic>
    </p:spTree>
  </p:cSld>
  <p:clrMapOvr>
    <a:masterClrMapping/>
  </p:clrMapOvr>
  <p:transition spd="med" advClick="0" advTm="11000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1746" name="Picture 2" descr="C:\Users\111\Desktop\день матери\15421551.jpg"/>
          <p:cNvPicPr>
            <a:picLocks noChangeAspect="1" noChangeArrowheads="1"/>
          </p:cNvPicPr>
          <p:nvPr/>
        </p:nvPicPr>
        <p:blipFill rotWithShape="1">
          <a:blip r:embed="rId2"/>
          <a:srcRect l="850" t="12190" r="-1"/>
          <a:stretch/>
        </p:blipFill>
        <p:spPr bwMode="auto">
          <a:xfrm>
            <a:off x="1043608" y="14716"/>
            <a:ext cx="6600194" cy="684940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64" y="1340768"/>
            <a:ext cx="5472608" cy="5472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101" y="368543"/>
            <a:ext cx="743776" cy="6120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8543"/>
            <a:ext cx="743776" cy="612091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3600" b="1" i="1" dirty="0" smtClean="0">
                <a:solidFill>
                  <a:srgbClr val="FF0066"/>
                </a:solidFill>
              </a:rPr>
              <a:t>СПАСИБО  ЗА   ВНИМАНИЕ !</a:t>
            </a:r>
            <a:endParaRPr lang="ru-RU" sz="3600" b="1" i="1" dirty="0">
              <a:solidFill>
                <a:srgbClr val="FF00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96" y="199906"/>
            <a:ext cx="1298561" cy="1292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245" y="5301208"/>
            <a:ext cx="1298561" cy="129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" y="548680"/>
            <a:ext cx="743776" cy="6127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397" y="548679"/>
            <a:ext cx="743776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4103" name="Picture 19" descr="J0099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016957">
            <a:off x="7161879" y="5762636"/>
            <a:ext cx="20574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8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1479" y="5630069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8" descr="C:\Users\User\AppData\Local\Temp\Rar$DIa11092.42485\CollageMaker_20211116_223612244.jpg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46351"/>
            <a:ext cx="4320480" cy="421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AppData\Local\Temp\Rar$DIa11092.5292\CollageMaker_20211116_13322092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86" y="61222"/>
            <a:ext cx="4714875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442" t="7957" r="9282" b="9210"/>
          <a:stretch/>
        </p:blipFill>
        <p:spPr>
          <a:xfrm>
            <a:off x="2534528" y="3629892"/>
            <a:ext cx="4395724" cy="3139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74826" y="5032183"/>
            <a:ext cx="1774090" cy="1700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607" y="5541874"/>
            <a:ext cx="835224" cy="835224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1\Desktop\день матери\b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860032" y="1916832"/>
            <a:ext cx="4283968" cy="2664296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</a:rPr>
              <a:t>Мама, мамочка! </a:t>
            </a:r>
            <a:r>
              <a:rPr lang="ru-RU" sz="3200" b="1" dirty="0" smtClean="0">
                <a:solidFill>
                  <a:srgbClr val="FFFF00"/>
                </a:solidFill>
              </a:rPr>
              <a:t>Сколько тепла таит это слово! Материнская любовь способна греть нас всегда, потому что дети – самое дорогое для матери. </a:t>
            </a:r>
            <a:r>
              <a:rPr lang="ru-RU" sz="3200" b="1" dirty="0" smtClean="0">
                <a:solidFill>
                  <a:srgbClr val="FF0000"/>
                </a:solidFill>
              </a:rPr>
              <a:t>Мама – первый учитель и друг</a:t>
            </a:r>
            <a:r>
              <a:rPr lang="ru-RU" sz="3200" b="1" dirty="0" smtClean="0">
                <a:solidFill>
                  <a:srgbClr val="FFFF00"/>
                </a:solidFill>
              </a:rPr>
              <a:t>, она всегда поймет, утешит, поможет!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Рисунок 3" descr="C:\Users\User\Downloads\CollageMaker_20211117_1318442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1" y="332656"/>
            <a:ext cx="4704715" cy="470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3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8" name="Объект 7" descr="C:\Users\User\Downloads\CollageMaker_20211117_13255254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1" y="233642"/>
            <a:ext cx="4032448" cy="413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ownloads\CollageMaker_20211117_21472117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02" y="2321517"/>
            <a:ext cx="4536504" cy="436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924" y="4988514"/>
            <a:ext cx="1774090" cy="1700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21367"/>
            <a:ext cx="835224" cy="835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37195">
            <a:off x="2909226" y="2934273"/>
            <a:ext cx="2554445" cy="25544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236346"/>
            <a:ext cx="1231257" cy="1231257"/>
          </a:xfrm>
          <a:prstGeom prst="rect">
            <a:avLst/>
          </a:prstGeom>
        </p:spPr>
      </p:pic>
    </p:spTree>
  </p:cSld>
  <p:clrMapOvr>
    <a:masterClrMapping/>
  </p:clrMapOvr>
  <p:transition spd="med" advClick="0" advTm="12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026"/>
            <a:ext cx="4752015" cy="4525963"/>
          </a:xfrm>
          <a:prstGeom prst="rect">
            <a:avLst/>
          </a:prstGeom>
        </p:spPr>
      </p:pic>
      <p:pic>
        <p:nvPicPr>
          <p:cNvPr id="5122" name="Picture 2" descr="C:\Users\111\Desktop\день матери\16072731.jpg"/>
          <p:cNvPicPr>
            <a:picLocks noChangeAspect="1" noChangeArrowheads="1"/>
          </p:cNvPicPr>
          <p:nvPr/>
        </p:nvPicPr>
        <p:blipFill rotWithShape="1">
          <a:blip r:embed="rId3"/>
          <a:srcRect r="782" b="53011"/>
          <a:stretch/>
        </p:blipFill>
        <p:spPr bwMode="auto">
          <a:xfrm>
            <a:off x="2591240" y="4531316"/>
            <a:ext cx="4321549" cy="2138044"/>
          </a:xfrm>
          <a:prstGeom prst="rect">
            <a:avLst/>
          </a:prstGeom>
          <a:noFill/>
        </p:spPr>
      </p:pic>
      <p:pic>
        <p:nvPicPr>
          <p:cNvPr id="6" name="Рисунок 5" descr="C:\Users\User\AppData\Local\Temp\Rar$DIa8264.34205\CollageMaker_20211116_2309178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59" y="0"/>
            <a:ext cx="4295397" cy="4296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1000"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5" name="Рисунок 4" descr="C:\Users\User\AppData\Local\Temp\Rar$DIa11092.37052\CollageMaker_20211116_1345340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3031"/>
            <a:ext cx="3967433" cy="37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ownloads\CollageMaker_20211117_13153528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031"/>
            <a:ext cx="4115188" cy="381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36" y="2852936"/>
            <a:ext cx="3792041" cy="3798137"/>
          </a:xfrm>
          <a:prstGeom prst="rect">
            <a:avLst/>
          </a:prstGeom>
        </p:spPr>
      </p:pic>
    </p:spTree>
  </p:cSld>
  <p:clrMapOvr>
    <a:masterClrMapping/>
  </p:clrMapOvr>
  <p:transition spd="med" advClick="0" advTm="12000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9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99075" y="3013075"/>
            <a:ext cx="6858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1" descr="J00991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56198">
            <a:off x="6423025" y="5851525"/>
            <a:ext cx="2438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" descr="f84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 descr="C:\Users\User\Downloads\CollageMaker_20211116_231902720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" y="2027908"/>
            <a:ext cx="4525963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Temp\Rar$DIa8264.38756\CollageMaker_20211116_230511119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93" y="122759"/>
            <a:ext cx="3872652" cy="381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45" y="-5268"/>
            <a:ext cx="2152075" cy="1956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129" y="363572"/>
            <a:ext cx="1219306" cy="12193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42298" y="231740"/>
            <a:ext cx="2892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ПРЕКРАСНАЯ ИЗ ЖЕНЩИН - ЖЕНЩИНА С РЕБЁНКОМ  НА РУКАХ!</a:t>
            </a:r>
          </a:p>
        </p:txBody>
      </p:sp>
    </p:spTree>
  </p:cSld>
  <p:clrMapOvr>
    <a:masterClrMapping/>
  </p:clrMapOvr>
  <p:transition spd="med" advClick="0" advTm="9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8194" name="Picture 2" descr="C:\Users\111\Desktop\день матери\FDbBfFN-fc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7" y="1268760"/>
            <a:ext cx="5846226" cy="5478333"/>
          </a:xfrm>
          <a:prstGeom prst="rect">
            <a:avLst/>
          </a:prstGeom>
          <a:noFill/>
        </p:spPr>
      </p:pic>
      <p:pic>
        <p:nvPicPr>
          <p:cNvPr id="6" name="Picture 11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0212">
            <a:off x="7848600" y="556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0212">
            <a:off x="111718" y="111717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CollageMaker_20211116_222258909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50" y="26609"/>
            <a:ext cx="5237660" cy="5046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1000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день матери\30048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 descr="C:\Users\User\AppData\Local\Temp\Rar$DIa11092.40757\CollageMaker_20211116_13435585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116632"/>
            <a:ext cx="5134209" cy="5296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1000"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матери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матери</Template>
  <TotalTime>605</TotalTime>
  <Words>99</Words>
  <Application>Microsoft Office PowerPoint</Application>
  <PresentationFormat>Экран (4:3)</PresentationFormat>
  <Paragraphs>10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Cambria</vt:lpstr>
      <vt:lpstr>Times New Roman</vt:lpstr>
      <vt:lpstr>день матери</vt:lpstr>
      <vt:lpstr>Презентация PowerPoint</vt:lpstr>
      <vt:lpstr>Презентация PowerPoint</vt:lpstr>
      <vt:lpstr>Мама, мамочка! Сколько тепла таит это слово! Материнская любовь способна греть нас всегда, потому что дети – самое дорогое для матери. Мама – первый учитель и друг, она всегда поймет, утешит, поможет!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Песни, спетые вместе с мамой , помнятся всю жизнь!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48</cp:revision>
  <cp:lastPrinted>2021-11-23T16:26:56Z</cp:lastPrinted>
  <dcterms:created xsi:type="dcterms:W3CDTF">2010-10-29T13:59:43Z</dcterms:created>
  <dcterms:modified xsi:type="dcterms:W3CDTF">2022-03-06T20:22:27Z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