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3" r:id="rId4"/>
    <p:sldId id="264" r:id="rId5"/>
    <p:sldId id="265" r:id="rId6"/>
    <p:sldId id="266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E43AD-7527-424A-9A97-6B6251184910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46045-D652-4B02-8A8A-A6C31B1E5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214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46045-D652-4B02-8A8A-A6C31B1E555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8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46045-D652-4B02-8A8A-A6C31B1E555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24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46045-D652-4B02-8A8A-A6C31B1E555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713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46045-D652-4B02-8A8A-A6C31B1E555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967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46045-D652-4B02-8A8A-A6C31B1E555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60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2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35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50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7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0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0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06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08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5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2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25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C795D-A285-460B-9B6C-EC7B4A7CC652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B302F-382D-43AF-B3B2-A28587604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07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48754" y="432078"/>
            <a:ext cx="74944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Изготовление открытки </a:t>
            </a:r>
            <a:endParaRPr lang="ru-RU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«Золотая рыбка»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8030" b="10772"/>
          <a:stretch/>
        </p:blipFill>
        <p:spPr>
          <a:xfrm>
            <a:off x="3635207" y="2415653"/>
            <a:ext cx="4921582" cy="32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09" y="2022617"/>
            <a:ext cx="4615863" cy="3254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4587" r="9600"/>
          <a:stretch/>
        </p:blipFill>
        <p:spPr>
          <a:xfrm>
            <a:off x="6036007" y="1818602"/>
            <a:ext cx="5281684" cy="339029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575" y="287747"/>
            <a:ext cx="89608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Сложи лист картона пополам 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вырежи круг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8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61" y="1691599"/>
            <a:ext cx="4653886" cy="3479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845474" y="823846"/>
            <a:ext cx="3634886" cy="537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07" y="2179612"/>
            <a:ext cx="4572150" cy="3221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758" y="2066994"/>
            <a:ext cx="4729242" cy="344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7591" b="25501"/>
          <a:stretch/>
        </p:blipFill>
        <p:spPr>
          <a:xfrm>
            <a:off x="979831" y="3980082"/>
            <a:ext cx="2949836" cy="223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5473" r="23642" b="30300"/>
          <a:stretch/>
        </p:blipFill>
        <p:spPr>
          <a:xfrm>
            <a:off x="4217885" y="4026582"/>
            <a:ext cx="2988133" cy="2033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32251" b="25939"/>
          <a:stretch/>
        </p:blipFill>
        <p:spPr>
          <a:xfrm>
            <a:off x="7732119" y="4084244"/>
            <a:ext cx="3280541" cy="1828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56" y="696787"/>
            <a:ext cx="4925995" cy="32372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6120" y="686131"/>
            <a:ext cx="4844327" cy="325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9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10063</TotalTime>
  <Words>19</Words>
  <Application>Microsoft Office PowerPoint</Application>
  <PresentationFormat>Широкоэкранный</PresentationFormat>
  <Paragraphs>10</Paragraphs>
  <Slides>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2020-06-03T06:10:33Z</dcterms:created>
  <dcterms:modified xsi:type="dcterms:W3CDTF">2020-06-10T05:54:11Z</dcterms:modified>
</cp:coreProperties>
</file>