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73" r:id="rId10"/>
    <p:sldId id="272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932338-B014-485E-AD26-321CF0107D93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F05D3E-E818-4936-88DC-D65BEA531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A427E-4440-4B19-AA8B-5E66E5BFA787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2C6A01-AAA4-4D62-8142-238BBDEFB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17248-9958-4FAA-B3DA-9618A4EE6690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48A5-CD78-4626-B14C-525DE9CB8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7F7D-8497-4725-B794-10C5EC1D20C5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B89B-9F0A-405D-9395-61ACFD066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5B48-90EB-43B0-9D6B-371D0CAD9E5C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B003-27D8-46B5-B89C-D569EC528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3F6ECA-063B-4851-BF7B-D4303A482785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2A8E64-B4C2-42ED-AB68-0DF2CF1CE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1702-182B-4AA6-84FB-C1C0408B673A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FF45B-4F5D-43E5-8030-58E3E03A8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F82FE-9775-43F2-BB03-2A1A6BC449A1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EA93-AACB-4233-BA43-14BD72DEF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6D4E-5105-4D4B-932B-0B41B89D956B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4F939-0043-4DBC-959E-0990484A4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4D8087-668E-497C-87C6-A48FF0C97595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919D92-54A7-4040-8E97-90CA9D788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C6DFD-D86F-4EB1-BC6A-FA2F0384E6F6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0CB4-AD23-4253-8E76-841589931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AEFC4F-69B2-4432-8FB3-0F976B3C6015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DAC7F-8C7E-4704-96B3-5AC10E25D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02C8D2-7326-4757-A87A-827879C7BD42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078854-D2D8-4650-89A0-8724A23FD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36E9287-2981-428B-8290-2FCA22588021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3C0C09-498D-47B0-967B-D824EC497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3996" r:id="rId4"/>
    <p:sldLayoutId id="2147483997" r:id="rId5"/>
    <p:sldLayoutId id="2147484004" r:id="rId6"/>
    <p:sldLayoutId id="2147483998" r:id="rId7"/>
    <p:sldLayoutId id="2147484005" r:id="rId8"/>
    <p:sldLayoutId id="2147484006" r:id="rId9"/>
    <p:sldLayoutId id="2147483999" r:id="rId10"/>
    <p:sldLayoutId id="2147484000" r:id="rId11"/>
  </p:sldLayoutIdLst>
  <p:transition spd="slow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50" y="928688"/>
            <a:ext cx="9644063" cy="8270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ЗДОРОВЫЕ  ЗУБЫ – 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                           ЗЕРКАЛО  ЗДОРОВЬЯ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5" y="4429125"/>
            <a:ext cx="5000625" cy="1785938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Мирошниченко Людмила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Бенедиктовна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едагог дополнительного образования 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ДОД в г. Магадане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экологический центр»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Магадан, 2012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00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14563"/>
            <a:ext cx="3857625" cy="385762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7358063" y="142875"/>
            <a:ext cx="1519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Мирошниченко Л.Б.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№  239-877-775</a:t>
            </a:r>
          </a:p>
        </p:txBody>
      </p:sp>
      <p:sp>
        <p:nvSpPr>
          <p:cNvPr id="6" name="Скругленный прямоугольник 5">
            <a:hlinkClick r:id="rId3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8900" tIns="25400" rIns="88900" bIns="50800" anchor="ctr" anchorCtr="1"/>
          <a:lstStyle/>
          <a:p>
            <a:pPr algn="ctr">
              <a:defRPr/>
            </a:pPr>
            <a:r>
              <a:rPr lang="en-US" sz="2000" u="sng" smtClean="0">
                <a:solidFill>
                  <a:srgbClr val="3333CC"/>
                </a:solidFill>
                <a:latin typeface="Arial"/>
              </a:rPr>
              <a:t>pptcloud.ru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7467600" cy="417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№</a:t>
            </a:r>
            <a:r>
              <a:rPr lang="en-US" sz="28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4438" y="857250"/>
            <a:ext cx="6786562" cy="50006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1. Сколько раз в году нужно менять зубную щетку?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   * 1 раз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   * 2 раза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   * 3 раза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   * 4 раза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cap="small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2. Что нужно обязательно сделать после любой еды?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   * закусить конфетой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   * пощелкать семечки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   * прополоскать рот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cap="small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3. Сколько времени нужно чистить зубы?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    * 1 минуту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    * 4 минуты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small" dirty="0" smtClean="0">
                <a:latin typeface="Times New Roman" pitchFamily="18" charset="0"/>
                <a:cs typeface="Times New Roman" pitchFamily="18" charset="0"/>
              </a:rPr>
              <a:t>     * 10 минут</a:t>
            </a:r>
            <a:endParaRPr lang="ru-RU" cap="sm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Мои документы\Параданто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503989">
            <a:off x="3307557" y="3813969"/>
            <a:ext cx="242411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286125"/>
            <a:ext cx="7753350" cy="7032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Пользуйтесь только качественными пастами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зубными щетками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Documents and Settings\Admin\Мои документы\Зуб Щетка.jpe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7929563" y="5694363"/>
            <a:ext cx="8905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Мои рисунки\DSC04772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 rot="2595299">
            <a:off x="241300" y="4630738"/>
            <a:ext cx="22161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Admin\Мои документы\Мои рисунки\DSC04773.JPG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 rot="2380949">
            <a:off x="5522913" y="4727575"/>
            <a:ext cx="229711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Documents and Settings\Admin\Мои документы\Мои рисунки\Изображение\ЗубЩетка.jpg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 rot="-2561902">
            <a:off x="3246438" y="1293813"/>
            <a:ext cx="23336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Admin\Мои документы\Мои рисунки\Изображение\ЗубЩеткаАвто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lum contrast="20000"/>
          </a:blip>
          <a:srcRect/>
          <a:stretch>
            <a:fillRect/>
          </a:stretch>
        </p:blipFill>
        <p:spPr>
          <a:xfrm rot="2175304">
            <a:off x="6810375" y="542925"/>
            <a:ext cx="787400" cy="2335213"/>
          </a:xfrm>
        </p:spPr>
      </p:pic>
      <p:pic>
        <p:nvPicPr>
          <p:cNvPr id="1031" name="Picture 7" descr="C:\Documents and Settings\Admin\Мои документы\Мои рисунки\Изображение\Изображение 024.jpg"/>
          <p:cNvPicPr>
            <a:picLocks noChangeAspect="1" noChangeArrowheads="1"/>
          </p:cNvPicPr>
          <p:nvPr/>
        </p:nvPicPr>
        <p:blipFill>
          <a:blip r:embed="rId8">
            <a:lum contrast="20000"/>
          </a:blip>
          <a:srcRect/>
          <a:stretch>
            <a:fillRect/>
          </a:stretch>
        </p:blipFill>
        <p:spPr bwMode="auto">
          <a:xfrm rot="2145338">
            <a:off x="915988" y="508000"/>
            <a:ext cx="124777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Мои документы\Параданто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500188"/>
            <a:ext cx="1214438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Мои документы\Мои рисунки\Изображение\Здоровый зуб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1500188"/>
            <a:ext cx="887412" cy="1192212"/>
          </a:xfrm>
        </p:spPr>
      </p:pic>
      <p:pic>
        <p:nvPicPr>
          <p:cNvPr id="2051" name="Picture 3" descr="C:\Documents and Settings\Admin\Мои документы\Мои рисунки\Изображение\Больной зу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1500188"/>
            <a:ext cx="8350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Мои документы\Мои рисунки\Изображение\Изображение 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4357688"/>
            <a:ext cx="10493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Admin\Мои документы\Мои рисунки\Изображение\Орех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3286125"/>
            <a:ext cx="571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Documents and Settings\Admin\Мои документы\Мои рисунки\Изображение\Изображение 012.jpg"/>
          <p:cNvPicPr>
            <a:picLocks noChangeAspect="1" noChangeArrowheads="1"/>
          </p:cNvPicPr>
          <p:nvPr/>
        </p:nvPicPr>
        <p:blipFill>
          <a:blip r:embed="rId7">
            <a:lum bright="10000" contrast="40000"/>
          </a:blip>
          <a:srcRect/>
          <a:stretch>
            <a:fillRect/>
          </a:stretch>
        </p:blipFill>
        <p:spPr bwMode="auto">
          <a:xfrm>
            <a:off x="4071938" y="5286375"/>
            <a:ext cx="150336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002713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small" dirty="0">
                <a:latin typeface="Times New Roman" pitchFamily="18" charset="0"/>
                <a:cs typeface="Times New Roman" pitchFamily="18" charset="0"/>
              </a:rPr>
              <a:t>Расставь предметы под зубами, чтобы было понятно,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small" dirty="0">
                <a:latin typeface="Times New Roman" pitchFamily="18" charset="0"/>
                <a:cs typeface="Times New Roman" pitchFamily="18" charset="0"/>
              </a:rPr>
              <a:t>что полезно, и что вредно для зубов.</a:t>
            </a:r>
          </a:p>
        </p:txBody>
      </p:sp>
      <p:pic>
        <p:nvPicPr>
          <p:cNvPr id="4098" name="Picture 2" descr="C:\Documents and Settings\Admin\Мои документы\Мои рисунки\Изображение\Изображение 020.jpg"/>
          <p:cNvPicPr>
            <a:picLocks noChangeAspect="1" noChangeArrowheads="1"/>
          </p:cNvPicPr>
          <p:nvPr/>
        </p:nvPicPr>
        <p:blipFill>
          <a:blip r:embed="rId8">
            <a:lum contrast="20000"/>
          </a:blip>
          <a:srcRect/>
          <a:stretch>
            <a:fillRect/>
          </a:stretch>
        </p:blipFill>
        <p:spPr bwMode="auto">
          <a:xfrm rot="-5858956">
            <a:off x="4213225" y="2333625"/>
            <a:ext cx="850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Мои рисунки\Изображение\Изображение 02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3" y="5857875"/>
            <a:ext cx="839787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1 0.0067 L -0.29531 0.21646 " pathEditMode="relative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0.00555 L 0.27917 0.0788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1064 L 0.27569 0.146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 -0.00347 L -0.28611 -0.0245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00625 L 0.25608 0.09875 " pathEditMode="relative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8 -0.00416 L -0.30608 -0.01457 " pathEditMode="relative" ptsTypes="AA">
                                      <p:cBhvr>
                                        <p:cTn id="6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214438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all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Спасибо за внимание !</a:t>
            </a:r>
            <a:endParaRPr lang="ru-RU" sz="4000" b="1" cap="all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3" name="Picture 5" descr="C:\Documents and Settings\Admin\Мои документы\ЧистЗуб.jpe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000500" y="3429000"/>
            <a:ext cx="942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857750"/>
            <a:ext cx="8358188" cy="631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зуб здоровый, а какой больной и почему?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Изображение\Здоровый зуб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143000"/>
            <a:ext cx="2219325" cy="2979738"/>
          </a:xfrm>
        </p:spPr>
      </p:pic>
      <p:pic>
        <p:nvPicPr>
          <p:cNvPr id="3" name="Picture 2" descr="C:\Documents and Settings\Admin\Мои документы\Мои рисунки\Изображение\Больной зу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214438"/>
            <a:ext cx="20113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714375"/>
            <a:ext cx="542925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Такие сладости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не нужны,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зубов они вредны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Мои документы\Мои рисунки\Изображение\Изображение 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 rot="20288056">
            <a:off x="601663" y="2190750"/>
            <a:ext cx="1874837" cy="2438400"/>
          </a:xfrm>
        </p:spPr>
      </p:pic>
      <p:pic>
        <p:nvPicPr>
          <p:cNvPr id="4" name="Picture 3" descr="C:\Documents and Settings\Admin\Мои документы\Мои рисунки\Изображение\Изображение 009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rot="872350">
            <a:off x="6494463" y="2314575"/>
            <a:ext cx="17240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Admin\Рабочий стол\Зубы.jpeg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7858125" y="5500688"/>
            <a:ext cx="993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Admin\Мои документы\Мои рисунки\Изображение\Изображение 020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 rot="-2256076">
            <a:off x="3565525" y="3527425"/>
            <a:ext cx="21367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785813"/>
            <a:ext cx="81438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Курить - зубам своим вредить.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Серым налетом они покрываются,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Запах  изо рта неприятный появляется.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Documents and Settings\Admin\Мои документы\БольнЗуб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7150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Мои документы\Мои рисунки\Изображение\Изображение 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2643188"/>
            <a:ext cx="7467600" cy="27130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1285875"/>
            <a:ext cx="8072437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Грызть зубами твердые предметы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Очень нехорошая примета.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Эмаль трещинами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покрывается,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На зубах кариес появляется.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Мои документы\Мои рисунки\Изображение\Кост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3000375"/>
            <a:ext cx="2286000" cy="2786063"/>
          </a:xfrm>
        </p:spPr>
      </p:pic>
      <p:pic>
        <p:nvPicPr>
          <p:cNvPr id="5123" name="Picture 3" descr="C:\Documents and Settings\Admin\Мои документы\Мои рисунки\Изображение\Оре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59467">
            <a:off x="3500438" y="3857625"/>
            <a:ext cx="15224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Admin\Мои документы\Мои рисунки\Изображение\Каранды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811011">
            <a:off x="5971381" y="3136107"/>
            <a:ext cx="214947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Admin\Мои документы\УдаленЗуб.jpeg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>
            <a:off x="8053388" y="5643563"/>
            <a:ext cx="7096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Admin\Мои документы\Мои рисунки\Изображение\Изображение 013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 rot="-2307151">
            <a:off x="6075363" y="2894013"/>
            <a:ext cx="2501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7467600" cy="4397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Больной зуб – больные внутренние органы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286000" y="2181225"/>
            <a:ext cx="1428750" cy="9620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492501" y="3722687"/>
            <a:ext cx="1636712" cy="3349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Documents and Settings\Admin\Мои документы\Мои рисунки\Изображение\Изображение 0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>
          <a:xfrm>
            <a:off x="571500" y="3000375"/>
            <a:ext cx="1528763" cy="2143125"/>
          </a:xfrm>
        </p:spPr>
      </p:pic>
      <p:pic>
        <p:nvPicPr>
          <p:cNvPr id="1031" name="Picture 7" descr="C:\Documents and Settings\Admin\Мои документы\Мои рисунки\Изображение\Изображение 014.jpg"/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/>
          <a:stretch>
            <a:fillRect/>
          </a:stretch>
        </p:blipFill>
        <p:spPr bwMode="auto">
          <a:xfrm rot="10216417">
            <a:off x="3538538" y="4752975"/>
            <a:ext cx="1411287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Admin\Мои документы\Мои рисунки\Изображение\Больной зуб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3857625" y="1214438"/>
            <a:ext cx="13890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>
            <a:stCxn id="1033" idx="3"/>
          </p:cNvCxnSpPr>
          <p:nvPr/>
        </p:nvCxnSpPr>
        <p:spPr>
          <a:xfrm>
            <a:off x="5246688" y="2225675"/>
            <a:ext cx="1611312" cy="11318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7467600" cy="631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Продукты которые укрепляют зубы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Изображение\Рыб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2000250" y="4857750"/>
            <a:ext cx="4821238" cy="1643063"/>
          </a:xfrm>
        </p:spPr>
      </p:pic>
      <p:pic>
        <p:nvPicPr>
          <p:cNvPr id="2052" name="Picture 4" descr="C:\Documents and Settings\Admin\Мои документы\Мои рисунки\Изображение\Изображение 018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500813" y="1857375"/>
            <a:ext cx="1968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Admin\Мои документы\Мои рисунки\Изображение\Яйца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6247" t="4260" r="8363" b="1988"/>
          <a:stretch>
            <a:fillRect/>
          </a:stretch>
        </p:blipFill>
        <p:spPr bwMode="auto">
          <a:xfrm>
            <a:off x="214313" y="1785938"/>
            <a:ext cx="2928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Admin\Рабочий стол\Зубы.jpeg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7929563" y="5643563"/>
            <a:ext cx="10001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Мои рисунки\Изображение\Изображение 023.jpg"/>
          <p:cNvPicPr>
            <a:picLocks noChangeAspect="1" noChangeArrowheads="1"/>
          </p:cNvPicPr>
          <p:nvPr/>
        </p:nvPicPr>
        <p:blipFill>
          <a:blip r:embed="rId6">
            <a:lum bright="10000" contrast="20000"/>
          </a:blip>
          <a:srcRect/>
          <a:stretch>
            <a:fillRect/>
          </a:stretch>
        </p:blipFill>
        <p:spPr bwMode="auto">
          <a:xfrm>
            <a:off x="3714750" y="2428875"/>
            <a:ext cx="22669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686800" cy="560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раза в год проверяйтесь у врача стоматолога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Documents and Settings\Admin\Мои документы\Улыбка.jpe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857500" y="4786313"/>
            <a:ext cx="25717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57375" y="4071938"/>
            <a:ext cx="4940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small" dirty="0">
                <a:latin typeface="Times New Roman" pitchFamily="18" charset="0"/>
                <a:cs typeface="Times New Roman" pitchFamily="18" charset="0"/>
              </a:rPr>
              <a:t>Два раза в день чистите зубы</a:t>
            </a:r>
          </a:p>
        </p:txBody>
      </p:sp>
      <p:pic>
        <p:nvPicPr>
          <p:cNvPr id="3" name="Picture 2" descr="C:\Documents and Settings\Admin\Мои документы\Мои рисунки\Изображение\Изображение 0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>
          <a:xfrm>
            <a:off x="2000250" y="1071563"/>
            <a:ext cx="5353050" cy="240188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5643562" cy="9175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№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1428750"/>
            <a:ext cx="4640263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Красные двери в пещере моей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Белые звери сидят у дверей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И мясо и хлеб –всю добычу свою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Я с радостью белым зверям отдаю.</a:t>
            </a:r>
            <a:r>
              <a:rPr lang="en-US" sz="2000" cap="small" dirty="0">
                <a:latin typeface="Times New Roman" pitchFamily="18" charset="0"/>
                <a:cs typeface="Times New Roman" pitchFamily="18" charset="0"/>
              </a:rPr>
              <a:t> [5]</a:t>
            </a:r>
            <a:endParaRPr lang="ru-RU" sz="2000" cap="small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(зубы)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3786188"/>
            <a:ext cx="3179763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Круглое, румяное,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С дерева упало,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В рот попало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Зубкам хорошо стало.</a:t>
            </a:r>
            <a:r>
              <a:rPr lang="en-US" sz="2000" cap="small" dirty="0">
                <a:latin typeface="Times New Roman" pitchFamily="18" charset="0"/>
                <a:cs typeface="Times New Roman" pitchFamily="18" charset="0"/>
              </a:rPr>
              <a:t> [5]</a:t>
            </a:r>
            <a:endParaRPr lang="ru-RU" sz="2000" cap="small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(яблоко)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0" y="1428750"/>
            <a:ext cx="3014663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От него здоровье, сила,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Зубам полезное всегда,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Белое, а не белила,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Жидкое, а не вода.</a:t>
            </a:r>
            <a:r>
              <a:rPr lang="en-US" sz="2000" cap="small" dirty="0">
                <a:latin typeface="Times New Roman" pitchFamily="18" charset="0"/>
                <a:cs typeface="Times New Roman" pitchFamily="18" charset="0"/>
              </a:rPr>
              <a:t> [5]</a:t>
            </a:r>
            <a:endParaRPr lang="ru-RU" sz="2000" cap="small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(молоко)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2063" y="3786188"/>
            <a:ext cx="39290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Виляет хвостом туда –сюда,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itchFamily="18" charset="0"/>
                <a:cs typeface="Times New Roman" pitchFamily="18" charset="0"/>
              </a:rPr>
              <a:t>И нет ее, и нет следа.</a:t>
            </a:r>
            <a:r>
              <a:rPr lang="en-US" sz="2000" cap="small" dirty="0">
                <a:latin typeface="Times New Roman" pitchFamily="18" charset="0"/>
                <a:cs typeface="Times New Roman" pitchFamily="18" charset="0"/>
              </a:rPr>
              <a:t> [5]</a:t>
            </a:r>
            <a:endParaRPr lang="ru-RU" sz="2000" cap="small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(рыбка)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2585</TotalTime>
  <Words>281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Century Schoolbook</vt:lpstr>
      <vt:lpstr>Wingdings</vt:lpstr>
      <vt:lpstr>Wingdings 2</vt:lpstr>
      <vt:lpstr>Calibri</vt:lpstr>
      <vt:lpstr>Monotype Corsiva</vt:lpstr>
      <vt:lpstr>Times New Roman</vt:lpstr>
      <vt:lpstr>Эркер</vt:lpstr>
      <vt:lpstr>       ЗДОРОВЫЕ  ЗУБЫ –                                        ЗЕРКАЛО  ЗДОРОВЬЯ</vt:lpstr>
      <vt:lpstr>Какой зуб здоровый, а какой больной и почему?</vt:lpstr>
      <vt:lpstr>Такие сладости  Нам не нужны, Для зубов они вредны.</vt:lpstr>
      <vt:lpstr>Курить - зубам своим вредить. Серым налетом они покрываются, Запах  изо рта неприятный появляется.</vt:lpstr>
      <vt:lpstr>         Грызть зубами твердые предметы          Очень нехорошая примета.          Эмаль трещинами покрывается,          На зубах кариес появляется.</vt:lpstr>
      <vt:lpstr>Больной зуб – больные внутренние органы</vt:lpstr>
      <vt:lpstr>Продукты которые укрепляют зубы</vt:lpstr>
      <vt:lpstr>Два раза в год проверяйтесь у врача стоматолога</vt:lpstr>
      <vt:lpstr>ЗАДАНИЕ №1 Отгадай загадки </vt:lpstr>
      <vt:lpstr>Задание №2</vt:lpstr>
      <vt:lpstr>Пользуйтесь только качественными пастами  и зубными щетками</vt:lpstr>
      <vt:lpstr>Slide 12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Здоровые зубы – зеркало здоровья</dc:title>
  <dc:creator>Admin</dc:creator>
  <cp:lastModifiedBy>Windows User</cp:lastModifiedBy>
  <cp:revision>241</cp:revision>
  <dcterms:created xsi:type="dcterms:W3CDTF">2012-01-05T13:43:22Z</dcterms:created>
  <dcterms:modified xsi:type="dcterms:W3CDTF">2017-03-22T01:08:51Z</dcterms:modified>
</cp:coreProperties>
</file>