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80" r:id="rId2"/>
    <p:sldId id="329" r:id="rId3"/>
    <p:sldId id="257" r:id="rId4"/>
    <p:sldId id="330" r:id="rId5"/>
    <p:sldId id="273" r:id="rId6"/>
    <p:sldId id="274" r:id="rId7"/>
    <p:sldId id="275" r:id="rId8"/>
    <p:sldId id="281" r:id="rId9"/>
    <p:sldId id="295" r:id="rId10"/>
    <p:sldId id="294" r:id="rId11"/>
    <p:sldId id="293" r:id="rId12"/>
    <p:sldId id="315" r:id="rId13"/>
    <p:sldId id="314" r:id="rId14"/>
    <p:sldId id="313" r:id="rId15"/>
    <p:sldId id="312" r:id="rId16"/>
    <p:sldId id="289" r:id="rId17"/>
    <p:sldId id="288" r:id="rId18"/>
    <p:sldId id="287" r:id="rId19"/>
    <p:sldId id="286" r:id="rId20"/>
    <p:sldId id="266" r:id="rId21"/>
    <p:sldId id="267" r:id="rId22"/>
    <p:sldId id="268" r:id="rId23"/>
    <p:sldId id="269" r:id="rId24"/>
    <p:sldId id="270" r:id="rId25"/>
    <p:sldId id="271" r:id="rId26"/>
    <p:sldId id="272" r:id="rId27"/>
    <p:sldId id="308" r:id="rId28"/>
    <p:sldId id="290" r:id="rId29"/>
    <p:sldId id="298" r:id="rId30"/>
    <p:sldId id="320" r:id="rId31"/>
    <p:sldId id="296" r:id="rId32"/>
    <p:sldId id="321" r:id="rId33"/>
    <p:sldId id="319" r:id="rId34"/>
    <p:sldId id="323" r:id="rId35"/>
    <p:sldId id="318" r:id="rId36"/>
    <p:sldId id="324" r:id="rId37"/>
    <p:sldId id="317" r:id="rId38"/>
    <p:sldId id="316" r:id="rId39"/>
    <p:sldId id="292" r:id="rId40"/>
    <p:sldId id="303" r:id="rId41"/>
    <p:sldId id="302" r:id="rId42"/>
    <p:sldId id="291" r:id="rId43"/>
    <p:sldId id="305" r:id="rId44"/>
    <p:sldId id="297" r:id="rId45"/>
    <p:sldId id="306" r:id="rId46"/>
    <p:sldId id="299" r:id="rId47"/>
    <p:sldId id="307" r:id="rId48"/>
    <p:sldId id="300" r:id="rId49"/>
    <p:sldId id="310" r:id="rId50"/>
    <p:sldId id="301" r:id="rId51"/>
    <p:sldId id="309" r:id="rId52"/>
    <p:sldId id="304" r:id="rId53"/>
    <p:sldId id="259" r:id="rId54"/>
    <p:sldId id="260" r:id="rId55"/>
    <p:sldId id="261" r:id="rId56"/>
    <p:sldId id="262" r:id="rId57"/>
    <p:sldId id="263" r:id="rId58"/>
    <p:sldId id="264" r:id="rId59"/>
    <p:sldId id="265" r:id="rId60"/>
    <p:sldId id="285" r:id="rId6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990099"/>
    <a:srgbClr val="CC00CC"/>
    <a:srgbClr val="9900CC"/>
    <a:srgbClr val="008080"/>
    <a:srgbClr val="99FF99"/>
    <a:srgbClr val="009900"/>
    <a:srgbClr val="660066"/>
    <a:srgbClr val="FF66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149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C31EF7-A0F9-4EDF-8B1F-D11F62A06C68}" type="datetimeFigureOut">
              <a:rPr lang="ru-RU" smtClean="0"/>
              <a:pPr/>
              <a:t>24.02.2022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A87BFA-B562-4447-8BCB-F9CACDE6DFD1}" type="slidenum">
              <a:rPr lang="ru-RU" smtClean="0"/>
              <a:pPr/>
              <a:t>‹#›</a:t>
            </a:fld>
            <a:endParaRPr lang="ru-RU"/>
          </a:p>
        </p:txBody>
      </p:sp>
    </p:spTree>
    <p:extLst>
      <p:ext uri="{BB962C8B-B14F-4D97-AF65-F5344CB8AC3E}">
        <p14:creationId xmlns:p14="http://schemas.microsoft.com/office/powerpoint/2010/main" val="1620887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6A87BFA-B562-4447-8BCB-F9CACDE6DFD1}" type="slidenum">
              <a:rPr lang="ru-RU" smtClean="0"/>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6BEC01D-39BD-4287-8BE6-31820661E269}" type="datetimeFigureOut">
              <a:rPr lang="ru-RU"/>
              <a:pPr>
                <a:defRPr/>
              </a:pPr>
              <a:t>24.02.2022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0319F25-C3F7-4964-8EDF-9F23D1840CF9}" type="slidenum">
              <a:rPr lang="ru-RU"/>
              <a:pPr>
                <a:defRPr/>
              </a:pPr>
              <a:t>‹#›</a:t>
            </a:fld>
            <a:endParaRPr lang="ru-RU"/>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C6EF106-E684-4E8C-9870-20F85823134B}" type="datetimeFigureOut">
              <a:rPr lang="ru-RU"/>
              <a:pPr>
                <a:defRPr/>
              </a:pPr>
              <a:t>24.02.2022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E191530-8F88-48A0-9871-FDF436401582}" type="slidenum">
              <a:rPr lang="ru-RU"/>
              <a:pPr>
                <a:defRPr/>
              </a:pPr>
              <a:t>‹#›</a:t>
            </a:fld>
            <a:endParaRPr lang="ru-RU"/>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767651E-E20B-42ED-A93A-139C69B3A134}" type="datetimeFigureOut">
              <a:rPr lang="ru-RU"/>
              <a:pPr>
                <a:defRPr/>
              </a:pPr>
              <a:t>24.02.2022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27FAE44-7647-4FD3-8A3C-EFBC38D139C7}" type="slidenum">
              <a:rPr lang="ru-RU"/>
              <a:pPr>
                <a:defRPr/>
              </a:pPr>
              <a:t>‹#›</a:t>
            </a:fld>
            <a:endParaRPr lang="ru-RU"/>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2ACF605-F3CD-4EE5-A868-F3D68CEFE337}" type="datetimeFigureOut">
              <a:rPr lang="ru-RU"/>
              <a:pPr>
                <a:defRPr/>
              </a:pPr>
              <a:t>24.02.2022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23110D5-150D-45FA-8711-BD49184613FF}" type="slidenum">
              <a:rPr lang="ru-RU"/>
              <a:pPr>
                <a:defRPr/>
              </a:pPr>
              <a:t>‹#›</a:t>
            </a:fld>
            <a:endParaRPr lang="ru-RU"/>
          </a:p>
        </p:txBody>
      </p:sp>
    </p:spTree>
  </p:cSld>
  <p:clrMapOvr>
    <a:masterClrMapping/>
  </p:clrMapOvr>
  <p:transition advClick="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D0AA27B-E164-4574-BFCA-C5A77A8F74AA}" type="datetimeFigureOut">
              <a:rPr lang="ru-RU"/>
              <a:pPr>
                <a:defRPr/>
              </a:pPr>
              <a:t>24.02.2022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D014754-5E73-461B-B46A-68E2386B7EFA}" type="slidenum">
              <a:rPr lang="ru-RU"/>
              <a:pPr>
                <a:defRPr/>
              </a:pPr>
              <a:t>‹#›</a:t>
            </a:fld>
            <a:endParaRPr lang="ru-RU"/>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C3F2D2A-3439-413A-837F-CD3617CCAAAE}" type="datetimeFigureOut">
              <a:rPr lang="ru-RU"/>
              <a:pPr>
                <a:defRPr/>
              </a:pPr>
              <a:t>24.02.2022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DD5B72A-C29C-4D62-AACA-413FA328554E}" type="slidenum">
              <a:rPr lang="ru-RU"/>
              <a:pPr>
                <a:defRPr/>
              </a:pPr>
              <a:t>‹#›</a:t>
            </a:fld>
            <a:endParaRPr lang="ru-RU"/>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7B1960C-169A-45DC-B840-02DCECC07D35}" type="datetimeFigureOut">
              <a:rPr lang="ru-RU"/>
              <a:pPr>
                <a:defRPr/>
              </a:pPr>
              <a:t>24.02.2022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ACA4E6C-300E-4282-97C2-05687B1B8CE0}" type="slidenum">
              <a:rPr lang="ru-RU"/>
              <a:pPr>
                <a:defRPr/>
              </a:pPr>
              <a:t>‹#›</a:t>
            </a:fld>
            <a:endParaRPr lang="ru-RU"/>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2C9A7A9-6E08-4CC4-99E0-032B0ED8F21B}" type="datetimeFigureOut">
              <a:rPr lang="ru-RU"/>
              <a:pPr>
                <a:defRPr/>
              </a:pPr>
              <a:t>24.02.2022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ABFF1F1-6BB9-474F-A31E-5D0BC7DA0B2C}" type="slidenum">
              <a:rPr lang="ru-RU"/>
              <a:pPr>
                <a:defRPr/>
              </a:pPr>
              <a:t>‹#›</a:t>
            </a:fld>
            <a:endParaRPr lang="ru-RU"/>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53D92F2-C266-4475-84FD-F25098484CE0}" type="datetimeFigureOut">
              <a:rPr lang="ru-RU"/>
              <a:pPr>
                <a:defRPr/>
              </a:pPr>
              <a:t>24.02.2022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4EB5FE2-9BBE-433B-A8AA-F817DCFA553E}" type="slidenum">
              <a:rPr lang="ru-RU"/>
              <a:pPr>
                <a:defRPr/>
              </a:pPr>
              <a:t>‹#›</a:t>
            </a:fld>
            <a:endParaRPr lang="ru-RU"/>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850A77F-ED8C-4339-B140-485851688DD5}" type="datetimeFigureOut">
              <a:rPr lang="ru-RU"/>
              <a:pPr>
                <a:defRPr/>
              </a:pPr>
              <a:t>24.02.2022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1A2498A-707D-423B-9965-306C4FB3A0FC}" type="slidenum">
              <a:rPr lang="ru-RU"/>
              <a:pPr>
                <a:defRPr/>
              </a:pPr>
              <a:t>‹#›</a:t>
            </a:fld>
            <a:endParaRPr lang="ru-RU"/>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7FB2A9F-8A0B-4C90-A76A-CC9253384048}" type="datetimeFigureOut">
              <a:rPr lang="ru-RU"/>
              <a:pPr>
                <a:defRPr/>
              </a:pPr>
              <a:t>24.02.2022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BABD92E-CE88-4291-A8A9-2CC1B3C64771}" type="slidenum">
              <a:rPr lang="ru-RU"/>
              <a:pPr>
                <a:defRPr/>
              </a:pPr>
              <a:t>‹#›</a:t>
            </a:fld>
            <a:endParaRPr lang="ru-RU"/>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CFEA751-5613-4125-A87E-54744459709B}" type="datetimeFigureOut">
              <a:rPr lang="ru-RU"/>
              <a:pPr>
                <a:defRPr/>
              </a:pPr>
              <a:t>24.02.2022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2F2E32E-5DED-4679-B00B-056C6E94A52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19.xml"/><Relationship Id="rId4" Type="http://schemas.openxmlformats.org/officeDocument/2006/relationships/slide" Target="slide18.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slide" Target="slide14.xm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slide" Target="slide14.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slide" Target="slide14.xm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slide" Target="slide14.xml"/><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slide" Target="slide4.xml"/><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2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 Target="slide28.xm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2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slide" Target="slide60.xml"/><Relationship Id="rId3" Type="http://schemas.openxmlformats.org/officeDocument/2006/relationships/slide" Target="slide20.xml"/><Relationship Id="rId7" Type="http://schemas.openxmlformats.org/officeDocument/2006/relationships/slide" Target="slide12.xml"/><Relationship Id="rId12" Type="http://schemas.openxmlformats.org/officeDocument/2006/relationships/image" Target="../media/image16.jpeg"/><Relationship Id="rId17" Type="http://schemas.openxmlformats.org/officeDocument/2006/relationships/image" Target="../media/image19.jpeg"/><Relationship Id="rId2" Type="http://schemas.openxmlformats.org/officeDocument/2006/relationships/image" Target="../media/image11.jpeg"/><Relationship Id="rId16" Type="http://schemas.openxmlformats.org/officeDocument/2006/relationships/slide" Target="slide53.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slide" Target="slide39.xml"/><Relationship Id="rId5" Type="http://schemas.openxmlformats.org/officeDocument/2006/relationships/slide" Target="slide5.xml"/><Relationship Id="rId15" Type="http://schemas.openxmlformats.org/officeDocument/2006/relationships/image" Target="../media/image18.gif"/><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slide" Target="slide27.xml"/><Relationship Id="rId14" Type="http://schemas.openxmlformats.org/officeDocument/2006/relationships/image" Target="../media/image17.jpeg"/></Relationships>
</file>

<file path=ppt/slides/_rels/slide4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 Target="slide43.xml"/><Relationship Id="rId1" Type="http://schemas.openxmlformats.org/officeDocument/2006/relationships/slideLayout" Target="../slideLayouts/slideLayout7.xml"/><Relationship Id="rId4" Type="http://schemas.openxmlformats.org/officeDocument/2006/relationships/slide" Target="slide44.xml"/></Relationships>
</file>

<file path=ppt/slides/_rels/slide4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 Target="slide45.xml"/><Relationship Id="rId1" Type="http://schemas.openxmlformats.org/officeDocument/2006/relationships/slideLayout" Target="../slideLayouts/slideLayout7.xml"/><Relationship Id="rId4" Type="http://schemas.openxmlformats.org/officeDocument/2006/relationships/slide" Target="slide46.xml"/></Relationships>
</file>

<file path=ppt/slides/_rels/slide4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 Target="slide47.xml"/><Relationship Id="rId1" Type="http://schemas.openxmlformats.org/officeDocument/2006/relationships/slideLayout" Target="../slideLayouts/slideLayout7.xml"/><Relationship Id="rId4" Type="http://schemas.openxmlformats.org/officeDocument/2006/relationships/slide" Target="slide48.xml"/></Relationships>
</file>

<file path=ppt/slides/_rels/slide4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slide" Target="slide49.xml"/><Relationship Id="rId1" Type="http://schemas.openxmlformats.org/officeDocument/2006/relationships/slideLayout" Target="../slideLayouts/slideLayout7.xml"/><Relationship Id="rId4" Type="http://schemas.openxmlformats.org/officeDocument/2006/relationships/slide" Target="slide50.xml"/></Relationships>
</file>

<file path=ppt/slides/_rels/slide4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slide" Target="slide6.xml"/></Relationships>
</file>

<file path=ppt/slides/_rels/slide5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 Target="slide51.xml"/><Relationship Id="rId1" Type="http://schemas.openxmlformats.org/officeDocument/2006/relationships/slideLayout" Target="../slideLayouts/slideLayout7.xml"/><Relationship Id="rId4" Type="http://schemas.openxmlformats.org/officeDocument/2006/relationships/slide" Target="slide4.xml"/></Relationships>
</file>

<file path=ppt/slides/_rels/slide5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5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flipV="1">
            <a:off x="457200" y="6126163"/>
            <a:ext cx="8229600" cy="45719"/>
          </a:xfrm>
        </p:spPr>
        <p:txBody>
          <a:bodyPr/>
          <a:lstStyle/>
          <a:p>
            <a:endParaRPr lang="ru-RU" dirty="0"/>
          </a:p>
        </p:txBody>
      </p:sp>
      <p:sp>
        <p:nvSpPr>
          <p:cNvPr id="4" name="TextBox 3"/>
          <p:cNvSpPr txBox="1"/>
          <p:nvPr/>
        </p:nvSpPr>
        <p:spPr>
          <a:xfrm>
            <a:off x="539552" y="476672"/>
            <a:ext cx="8064896" cy="3785652"/>
          </a:xfrm>
          <a:prstGeom prst="rect">
            <a:avLst/>
          </a:prstGeom>
          <a:noFill/>
        </p:spPr>
        <p:txBody>
          <a:bodyPr wrap="square" rtlCol="0">
            <a:spAutoFit/>
          </a:bodyPr>
          <a:lstStyle/>
          <a:p>
            <a:r>
              <a:rPr lang="ru-RU" sz="4800" dirty="0" smtClean="0"/>
              <a:t>Игра-путешествие по английскому языку</a:t>
            </a:r>
          </a:p>
          <a:p>
            <a:r>
              <a:rPr lang="ru-RU" sz="4800" dirty="0" smtClean="0"/>
              <a:t>для учащихся 5-7 классов</a:t>
            </a:r>
          </a:p>
          <a:p>
            <a:r>
              <a:rPr lang="ru-RU" sz="4800" dirty="0" smtClean="0"/>
              <a:t>Тема: </a:t>
            </a:r>
            <a:r>
              <a:rPr lang="ru-RU" sz="4800" b="1" i="1" smtClean="0">
                <a:solidFill>
                  <a:srgbClr val="800080"/>
                </a:solidFill>
              </a:rPr>
              <a:t>«Экскурсия </a:t>
            </a:r>
            <a:r>
              <a:rPr lang="ru-RU" sz="4800" b="1" i="1" dirty="0" smtClean="0">
                <a:solidFill>
                  <a:srgbClr val="800080"/>
                </a:solidFill>
              </a:rPr>
              <a:t>по Лондону»</a:t>
            </a:r>
          </a:p>
        </p:txBody>
      </p:sp>
      <p:sp>
        <p:nvSpPr>
          <p:cNvPr id="5" name="TextBox 4"/>
          <p:cNvSpPr txBox="1"/>
          <p:nvPr/>
        </p:nvSpPr>
        <p:spPr>
          <a:xfrm>
            <a:off x="4358588" y="3789040"/>
            <a:ext cx="4261551" cy="1323439"/>
          </a:xfrm>
          <a:prstGeom prst="rect">
            <a:avLst/>
          </a:prstGeom>
          <a:noFill/>
        </p:spPr>
        <p:txBody>
          <a:bodyPr wrap="none" rtlCol="0">
            <a:spAutoFit/>
          </a:bodyPr>
          <a:lstStyle/>
          <a:p>
            <a:pPr algn="r"/>
            <a:r>
              <a:rPr lang="ru-RU" sz="2000" dirty="0" smtClean="0"/>
              <a:t>Разработала</a:t>
            </a:r>
          </a:p>
          <a:p>
            <a:pPr algn="r"/>
            <a:r>
              <a:rPr lang="ru-RU" sz="2000" dirty="0" smtClean="0"/>
              <a:t>учитель английского языка</a:t>
            </a:r>
          </a:p>
          <a:p>
            <a:pPr algn="r"/>
            <a:r>
              <a:rPr lang="ru-RU" sz="2000" dirty="0" smtClean="0"/>
              <a:t>МОУ </a:t>
            </a:r>
            <a:r>
              <a:rPr lang="ru-RU" sz="2000" dirty="0" smtClean="0"/>
              <a:t>СОШ </a:t>
            </a:r>
            <a:r>
              <a:rPr lang="ru-RU" sz="2000" dirty="0" smtClean="0"/>
              <a:t>№5</a:t>
            </a:r>
            <a:endParaRPr lang="ru-RU" sz="2000" dirty="0" smtClean="0"/>
          </a:p>
          <a:p>
            <a:pPr algn="r"/>
            <a:r>
              <a:rPr lang="ru-RU" sz="2000" b="1" dirty="0" smtClean="0">
                <a:latin typeface="Times New Roman" pitchFamily="18" charset="0"/>
                <a:cs typeface="Times New Roman" pitchFamily="18" charset="0"/>
              </a:rPr>
              <a:t>Баранникова Валентина Ивановна</a:t>
            </a:r>
            <a:endParaRPr lang="ru-RU" sz="2000" b="1" dirty="0">
              <a:latin typeface="Times New Roman" pitchFamily="18" charset="0"/>
              <a:cs typeface="Times New Roman" pitchFamily="18" charset="0"/>
            </a:endParaRPr>
          </a:p>
        </p:txBody>
      </p:sp>
      <p:pic>
        <p:nvPicPr>
          <p:cNvPr id="75778" name="Picture 2" descr="http://www.clicksouvenirs.com/productimages/london_collage_magnet.jpg"/>
          <p:cNvPicPr>
            <a:picLocks noChangeAspect="1" noChangeArrowheads="1"/>
          </p:cNvPicPr>
          <p:nvPr/>
        </p:nvPicPr>
        <p:blipFill>
          <a:blip r:embed="rId2" cstate="print"/>
          <a:srcRect/>
          <a:stretch>
            <a:fillRect/>
          </a:stretch>
        </p:blipFill>
        <p:spPr bwMode="auto">
          <a:xfrm>
            <a:off x="611561" y="4206678"/>
            <a:ext cx="2736304" cy="2159057"/>
          </a:xfrm>
          <a:prstGeom prst="roundRect">
            <a:avLst/>
          </a:prstGeom>
          <a:noFill/>
        </p:spPr>
      </p:pic>
      <p:pic>
        <p:nvPicPr>
          <p:cNvPr id="75780" name="Picture 4" descr="http://www.fancythatoflondon.co.uk/image/cache/data/Products/652-300x40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64288" y="332656"/>
            <a:ext cx="1417340" cy="1889787"/>
          </a:xfrm>
          <a:prstGeom prst="roundRect">
            <a:avLst/>
          </a:prstGeom>
          <a:noFill/>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8229600" cy="45719"/>
          </a:xfrm>
        </p:spPr>
        <p:txBody>
          <a:bodyPr/>
          <a:lstStyle/>
          <a:p>
            <a:endParaRPr lang="ru-RU" dirty="0"/>
          </a:p>
        </p:txBody>
      </p:sp>
      <p:sp>
        <p:nvSpPr>
          <p:cNvPr id="3" name="Содержимое 2"/>
          <p:cNvSpPr>
            <a:spLocks noGrp="1"/>
          </p:cNvSpPr>
          <p:nvPr>
            <p:ph idx="1"/>
          </p:nvPr>
        </p:nvSpPr>
        <p:spPr>
          <a:xfrm flipV="1">
            <a:off x="457200" y="6126163"/>
            <a:ext cx="8229600" cy="45719"/>
          </a:xfrm>
        </p:spPr>
        <p:txBody>
          <a:bodyPr/>
          <a:lstStyle/>
          <a:p>
            <a:endParaRPr lang="ru-RU" dirty="0"/>
          </a:p>
        </p:txBody>
      </p:sp>
      <p:sp>
        <p:nvSpPr>
          <p:cNvPr id="4" name="Прямоугольник 3"/>
          <p:cNvSpPr/>
          <p:nvPr/>
        </p:nvSpPr>
        <p:spPr>
          <a:xfrm>
            <a:off x="2627784" y="404664"/>
            <a:ext cx="3836633" cy="1152128"/>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chemeClr val="accent6">
                    <a:lumMod val="75000"/>
                  </a:schemeClr>
                </a:solidFill>
                <a:effectLst>
                  <a:innerShdw blurRad="69850" dist="43180" dir="5400000">
                    <a:srgbClr val="000000">
                      <a:alpha val="65000"/>
                    </a:srgbClr>
                  </a:innerShdw>
                </a:effectLst>
              </a:rPr>
              <a:t>History</a:t>
            </a:r>
            <a:endParaRPr lang="ru-RU" sz="5400" b="1" cap="none" spc="0" dirty="0">
              <a:ln w="1905"/>
              <a:solidFill>
                <a:schemeClr val="accent6">
                  <a:lumMod val="75000"/>
                </a:schemeClr>
              </a:solidFill>
              <a:effectLst>
                <a:innerShdw blurRad="69850" dist="43180" dir="5400000">
                  <a:srgbClr val="000000">
                    <a:alpha val="65000"/>
                  </a:srgbClr>
                </a:innerShdw>
              </a:effectLst>
            </a:endParaRPr>
          </a:p>
        </p:txBody>
      </p:sp>
      <p:pic>
        <p:nvPicPr>
          <p:cNvPr id="2050" name="Picture 2" descr="http://artist-gallery.ru/uploads/posts/2012-10/17a0a2b4288ef11723e423330c906d8d.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29798" y="4365104"/>
            <a:ext cx="3310266" cy="2172362"/>
          </a:xfrm>
          <a:prstGeom prst="round2DiagRect">
            <a:avLst/>
          </a:prstGeom>
          <a:noFill/>
        </p:spPr>
      </p:pic>
      <p:sp>
        <p:nvSpPr>
          <p:cNvPr id="6" name="TextBox 5"/>
          <p:cNvSpPr txBox="1"/>
          <p:nvPr/>
        </p:nvSpPr>
        <p:spPr>
          <a:xfrm>
            <a:off x="611560" y="1628800"/>
            <a:ext cx="7920880" cy="3477875"/>
          </a:xfrm>
          <a:prstGeom prst="rect">
            <a:avLst/>
          </a:prstGeom>
          <a:noFill/>
        </p:spPr>
        <p:txBody>
          <a:bodyPr wrap="square" rtlCol="0">
            <a:spAutoFit/>
          </a:bodyPr>
          <a:lstStyle/>
          <a:p>
            <a:r>
              <a:rPr lang="en-US" sz="4400" dirty="0" smtClean="0"/>
              <a:t>4. In 1666 the year of the … of London.</a:t>
            </a:r>
          </a:p>
          <a:p>
            <a:r>
              <a:rPr lang="en-US" sz="4400" dirty="0" smtClean="0"/>
              <a:t>     A. Great Fire</a:t>
            </a:r>
          </a:p>
          <a:p>
            <a:r>
              <a:rPr lang="en-US" sz="4400" dirty="0" smtClean="0"/>
              <a:t>     B. Great History</a:t>
            </a:r>
          </a:p>
          <a:p>
            <a:r>
              <a:rPr lang="en-US" sz="4400" dirty="0" smtClean="0"/>
              <a:t>     C. Great </a:t>
            </a:r>
            <a:r>
              <a:rPr lang="en-US" sz="4400" dirty="0" err="1" smtClean="0"/>
              <a:t>Ghanges</a:t>
            </a:r>
            <a:endParaRPr lang="ru-RU" sz="4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checkerboard(across)">
                                      <p:cBhvr>
                                        <p:cTn id="7" dur="500"/>
                                        <p:tgtEl>
                                          <p:spTgt spid="6">
                                            <p:txEl>
                                              <p:pRg st="1" end="1"/>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checkerboard(across)">
                                      <p:cBhvr>
                                        <p:cTn id="11" dur="500"/>
                                        <p:tgtEl>
                                          <p:spTgt spid="6">
                                            <p:txEl>
                                              <p:pRg st="2" end="2"/>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checkerboard(across)">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mph" presetSubtype="2" fill="hold" nodeType="clickEffect">
                                  <p:stCondLst>
                                    <p:cond delay="0"/>
                                  </p:stCondLst>
                                  <p:childTnLst>
                                    <p:animClr clrSpc="rgb" dir="cw">
                                      <p:cBhvr override="childStyle">
                                        <p:cTn id="19" dur="2000" fill="hold"/>
                                        <p:tgtEl>
                                          <p:spTgt spid="6">
                                            <p:txEl>
                                              <p:pRg st="1" end="1"/>
                                            </p:txEl>
                                          </p:spTgt>
                                        </p:tgtEl>
                                        <p:attrNameLst>
                                          <p:attrName>style.color</p:attrName>
                                        </p:attrNameLst>
                                      </p:cBhvr>
                                      <p:to>
                                        <a:schemeClr val="accent2"/>
                                      </p:to>
                                    </p:animClr>
                                  </p:childTnLst>
                                </p:cTn>
                              </p:par>
                              <p:par>
                                <p:cTn id="20" presetID="10" presetClass="exit" presetSubtype="0" fill="hold" nodeType="withEffect">
                                  <p:stCondLst>
                                    <p:cond delay="0"/>
                                  </p:stCondLst>
                                  <p:childTnLst>
                                    <p:animEffect transition="out" filter="fade">
                                      <p:cBhvr>
                                        <p:cTn id="21" dur="2000"/>
                                        <p:tgtEl>
                                          <p:spTgt spid="6">
                                            <p:txEl>
                                              <p:pRg st="2" end="2"/>
                                            </p:txEl>
                                          </p:spTgt>
                                        </p:tgtEl>
                                      </p:cBhvr>
                                    </p:animEffect>
                                    <p:set>
                                      <p:cBhvr>
                                        <p:cTn id="22" dur="1" fill="hold">
                                          <p:stCondLst>
                                            <p:cond delay="1999"/>
                                          </p:stCondLst>
                                        </p:cTn>
                                        <p:tgtEl>
                                          <p:spTgt spid="6">
                                            <p:txEl>
                                              <p:pRg st="2" end="2"/>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2000"/>
                                        <p:tgtEl>
                                          <p:spTgt spid="6">
                                            <p:txEl>
                                              <p:pRg st="3" end="3"/>
                                            </p:txEl>
                                          </p:spTgt>
                                        </p:tgtEl>
                                      </p:cBhvr>
                                    </p:animEffect>
                                    <p:set>
                                      <p:cBhvr>
                                        <p:cTn id="25" dur="1" fill="hold">
                                          <p:stCondLst>
                                            <p:cond delay="1999"/>
                                          </p:stCondLst>
                                        </p:cTn>
                                        <p:tgtEl>
                                          <p:spTgt spid="6">
                                            <p:txEl>
                                              <p:pRg st="3" end="3"/>
                                            </p:txEl>
                                          </p:spTgt>
                                        </p:tgtEl>
                                        <p:attrNameLst>
                                          <p:attrName>style.visibility</p:attrName>
                                        </p:attrNameLst>
                                      </p:cBhvr>
                                      <p:to>
                                        <p:strVal val="hidden"/>
                                      </p:to>
                                    </p:set>
                                  </p:childTnLst>
                                </p:cTn>
                              </p:par>
                              <p:par>
                                <p:cTn id="26" presetID="22" presetClass="entr" presetSubtype="4" fill="hold" nodeType="with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wipe(down)">
                                      <p:cBhvr>
                                        <p:cTn id="2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8229600" cy="45719"/>
          </a:xfrm>
        </p:spPr>
        <p:txBody>
          <a:bodyPr/>
          <a:lstStyle/>
          <a:p>
            <a:endParaRPr lang="ru-RU" dirty="0"/>
          </a:p>
        </p:txBody>
      </p:sp>
      <p:sp>
        <p:nvSpPr>
          <p:cNvPr id="4" name="Прямоугольник 3"/>
          <p:cNvSpPr/>
          <p:nvPr/>
        </p:nvSpPr>
        <p:spPr>
          <a:xfrm>
            <a:off x="2699792" y="332656"/>
            <a:ext cx="3672408" cy="1224136"/>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chemeClr val="accent6">
                    <a:lumMod val="75000"/>
                  </a:schemeClr>
                </a:solidFill>
                <a:effectLst>
                  <a:innerShdw blurRad="69850" dist="43180" dir="5400000">
                    <a:srgbClr val="000000">
                      <a:alpha val="65000"/>
                    </a:srgbClr>
                  </a:innerShdw>
                </a:effectLst>
              </a:rPr>
              <a:t>History</a:t>
            </a:r>
            <a:endParaRPr lang="ru-RU" sz="5400" b="1" cap="none" spc="0" dirty="0">
              <a:ln w="1905"/>
              <a:solidFill>
                <a:schemeClr val="accent6">
                  <a:lumMod val="75000"/>
                </a:schemeClr>
              </a:solidFill>
              <a:effectLst>
                <a:innerShdw blurRad="69850" dist="43180" dir="5400000">
                  <a:srgbClr val="000000">
                    <a:alpha val="65000"/>
                  </a:srgbClr>
                </a:innerShdw>
              </a:effectLst>
            </a:endParaRPr>
          </a:p>
        </p:txBody>
      </p:sp>
      <p:pic>
        <p:nvPicPr>
          <p:cNvPr id="3074" name="Picture 2" descr="http://all-pages.com/img/repphotos2/repphoto_8237_7042.jpg"/>
          <p:cNvPicPr>
            <a:picLocks noChangeAspect="1" noChangeArrowheads="1"/>
          </p:cNvPicPr>
          <p:nvPr/>
        </p:nvPicPr>
        <p:blipFill>
          <a:blip r:embed="rId2" cstate="print"/>
          <a:srcRect/>
          <a:stretch>
            <a:fillRect/>
          </a:stretch>
        </p:blipFill>
        <p:spPr bwMode="auto">
          <a:xfrm>
            <a:off x="5220072" y="4338634"/>
            <a:ext cx="3419992" cy="2162826"/>
          </a:xfrm>
          <a:prstGeom prst="round2DiagRect">
            <a:avLst/>
          </a:prstGeom>
          <a:noFill/>
        </p:spPr>
      </p:pic>
      <p:sp>
        <p:nvSpPr>
          <p:cNvPr id="6" name="TextBox 5"/>
          <p:cNvSpPr txBox="1"/>
          <p:nvPr/>
        </p:nvSpPr>
        <p:spPr>
          <a:xfrm>
            <a:off x="539552" y="1556792"/>
            <a:ext cx="7992888" cy="4154984"/>
          </a:xfrm>
          <a:prstGeom prst="rect">
            <a:avLst/>
          </a:prstGeom>
          <a:noFill/>
        </p:spPr>
        <p:txBody>
          <a:bodyPr wrap="square" rtlCol="0">
            <a:spAutoFit/>
          </a:bodyPr>
          <a:lstStyle/>
          <a:p>
            <a:r>
              <a:rPr lang="en-US" sz="4400" dirty="0" smtClean="0"/>
              <a:t>5. Until 1749 there was only one bridge across the river Thames. Its name was … .</a:t>
            </a:r>
          </a:p>
          <a:p>
            <a:r>
              <a:rPr lang="en-US" sz="4400" dirty="0" smtClean="0"/>
              <a:t>     A. Westminster Bridge</a:t>
            </a:r>
          </a:p>
          <a:p>
            <a:r>
              <a:rPr lang="en-US" sz="4400" dirty="0" smtClean="0"/>
              <a:t>     B. Tower Bridge</a:t>
            </a:r>
          </a:p>
          <a:p>
            <a:r>
              <a:rPr lang="en-US" sz="4400" dirty="0" smtClean="0"/>
              <a:t>     C. London Bridge</a:t>
            </a:r>
            <a:endParaRPr lang="ru-RU" sz="4400" dirty="0"/>
          </a:p>
        </p:txBody>
      </p:sp>
      <p:sp>
        <p:nvSpPr>
          <p:cNvPr id="7" name="Управляющая кнопка: назад 6">
            <a:hlinkClick r:id="rId3" action="ppaction://hlinksldjump" highlightClick="1"/>
          </p:cNvPr>
          <p:cNvSpPr/>
          <p:nvPr/>
        </p:nvSpPr>
        <p:spPr>
          <a:xfrm>
            <a:off x="611560" y="5805264"/>
            <a:ext cx="720080" cy="682376"/>
          </a:xfrm>
          <a:prstGeom prst="actionButtonBackPrevious">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checkerboard(across)">
                                      <p:cBhvr>
                                        <p:cTn id="7" dur="500"/>
                                        <p:tgtEl>
                                          <p:spTgt spid="6">
                                            <p:txEl>
                                              <p:pRg st="1" end="1"/>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checkerboard(across)">
                                      <p:cBhvr>
                                        <p:cTn id="11" dur="500"/>
                                        <p:tgtEl>
                                          <p:spTgt spid="6">
                                            <p:txEl>
                                              <p:pRg st="2" end="2"/>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checkerboard(across)">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mph" presetSubtype="2" fill="hold" nodeType="clickEffect">
                                  <p:stCondLst>
                                    <p:cond delay="0"/>
                                  </p:stCondLst>
                                  <p:childTnLst>
                                    <p:animClr clrSpc="rgb" dir="cw">
                                      <p:cBhvr override="childStyle">
                                        <p:cTn id="19" dur="2000" fill="hold"/>
                                        <p:tgtEl>
                                          <p:spTgt spid="6">
                                            <p:txEl>
                                              <p:pRg st="3" end="3"/>
                                            </p:txEl>
                                          </p:spTgt>
                                        </p:tgtEl>
                                        <p:attrNameLst>
                                          <p:attrName>style.color</p:attrName>
                                        </p:attrNameLst>
                                      </p:cBhvr>
                                      <p:to>
                                        <a:schemeClr val="accent2"/>
                                      </p:to>
                                    </p:animClr>
                                  </p:childTnLst>
                                </p:cTn>
                              </p:par>
                              <p:par>
                                <p:cTn id="20" presetID="10" presetClass="exit" presetSubtype="0" fill="hold" nodeType="withEffect">
                                  <p:stCondLst>
                                    <p:cond delay="0"/>
                                  </p:stCondLst>
                                  <p:childTnLst>
                                    <p:animEffect transition="out" filter="fade">
                                      <p:cBhvr>
                                        <p:cTn id="21" dur="2000"/>
                                        <p:tgtEl>
                                          <p:spTgt spid="6">
                                            <p:txEl>
                                              <p:pRg st="1" end="1"/>
                                            </p:txEl>
                                          </p:spTgt>
                                        </p:tgtEl>
                                      </p:cBhvr>
                                    </p:animEffect>
                                    <p:set>
                                      <p:cBhvr>
                                        <p:cTn id="22" dur="1" fill="hold">
                                          <p:stCondLst>
                                            <p:cond delay="1999"/>
                                          </p:stCondLst>
                                        </p:cTn>
                                        <p:tgtEl>
                                          <p:spTgt spid="6">
                                            <p:txEl>
                                              <p:pRg st="1" end="1"/>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2000"/>
                                        <p:tgtEl>
                                          <p:spTgt spid="6">
                                            <p:txEl>
                                              <p:pRg st="2" end="2"/>
                                            </p:txEl>
                                          </p:spTgt>
                                        </p:tgtEl>
                                      </p:cBhvr>
                                    </p:animEffect>
                                    <p:set>
                                      <p:cBhvr>
                                        <p:cTn id="25" dur="1" fill="hold">
                                          <p:stCondLst>
                                            <p:cond delay="1999"/>
                                          </p:stCondLst>
                                        </p:cTn>
                                        <p:tgtEl>
                                          <p:spTgt spid="6">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8229600" cy="45719"/>
          </a:xfrm>
        </p:spPr>
        <p:txBody>
          <a:bodyPr/>
          <a:lstStyle/>
          <a:p>
            <a:endParaRPr lang="ru-RU" dirty="0"/>
          </a:p>
        </p:txBody>
      </p:sp>
      <p:sp>
        <p:nvSpPr>
          <p:cNvPr id="3" name="Содержимое 2"/>
          <p:cNvSpPr>
            <a:spLocks noGrp="1"/>
          </p:cNvSpPr>
          <p:nvPr>
            <p:ph idx="1"/>
          </p:nvPr>
        </p:nvSpPr>
        <p:spPr>
          <a:xfrm flipV="1">
            <a:off x="457200" y="6126163"/>
            <a:ext cx="8229600" cy="45719"/>
          </a:xfrm>
        </p:spPr>
        <p:txBody>
          <a:bodyPr/>
          <a:lstStyle/>
          <a:p>
            <a:endParaRPr lang="ru-RU"/>
          </a:p>
        </p:txBody>
      </p:sp>
      <p:sp>
        <p:nvSpPr>
          <p:cNvPr id="4" name="TextBox 3"/>
          <p:cNvSpPr txBox="1"/>
          <p:nvPr/>
        </p:nvSpPr>
        <p:spPr>
          <a:xfrm>
            <a:off x="539552" y="404664"/>
            <a:ext cx="4558171" cy="1015663"/>
          </a:xfrm>
          <a:prstGeom prst="rect">
            <a:avLst/>
          </a:prstGeom>
          <a:noFill/>
        </p:spPr>
        <p:txBody>
          <a:bodyPr wrap="none" rtlCol="0">
            <a:spAutoFit/>
          </a:bodyPr>
          <a:lstStyle/>
          <a:p>
            <a:r>
              <a:rPr lang="en-US" sz="6000" dirty="0" smtClean="0"/>
              <a:t>Bus Stop No.6</a:t>
            </a:r>
            <a:endParaRPr lang="ru-RU" sz="6000" dirty="0"/>
          </a:p>
        </p:txBody>
      </p:sp>
      <p:sp>
        <p:nvSpPr>
          <p:cNvPr id="5" name="Прямоугольник 4"/>
          <p:cNvSpPr/>
          <p:nvPr/>
        </p:nvSpPr>
        <p:spPr>
          <a:xfrm>
            <a:off x="683568" y="1268760"/>
            <a:ext cx="4176464" cy="1368152"/>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chemeClr val="accent6">
                    <a:lumMod val="75000"/>
                  </a:schemeClr>
                </a:solidFill>
                <a:effectLst>
                  <a:innerShdw blurRad="69850" dist="43180" dir="5400000">
                    <a:srgbClr val="000000">
                      <a:alpha val="65000"/>
                    </a:srgbClr>
                  </a:innerShdw>
                </a:effectLst>
              </a:rPr>
              <a:t>Museums</a:t>
            </a:r>
            <a:endParaRPr lang="ru-RU" sz="5400" b="1" cap="none" spc="0" dirty="0">
              <a:ln w="1905"/>
              <a:solidFill>
                <a:schemeClr val="accent6">
                  <a:lumMod val="75000"/>
                </a:schemeClr>
              </a:solidFill>
              <a:effectLst>
                <a:innerShdw blurRad="69850" dist="43180" dir="5400000">
                  <a:srgbClr val="000000">
                    <a:alpha val="65000"/>
                  </a:srgbClr>
                </a:innerShdw>
              </a:effectLst>
            </a:endParaRPr>
          </a:p>
        </p:txBody>
      </p:sp>
      <p:pic>
        <p:nvPicPr>
          <p:cNvPr id="6" name="Рисунок 5" descr="british-museum-300x204.jpg">
            <a:hlinkClick r:id="rId2" action="ppaction://hlinksldjump"/>
          </p:cNvPr>
          <p:cNvPicPr>
            <a:picLocks/>
          </p:cNvPicPr>
          <p:nvPr/>
        </p:nvPicPr>
        <p:blipFill>
          <a:blip r:embed="rId3" cstate="print"/>
          <a:stretch>
            <a:fillRect/>
          </a:stretch>
        </p:blipFill>
        <p:spPr>
          <a:xfrm>
            <a:off x="4283968" y="3284984"/>
            <a:ext cx="4176232" cy="3096160"/>
          </a:xfrm>
          <a:prstGeom prst="ellipse">
            <a:avLst/>
          </a:prstGeom>
          <a:ln w="63500">
            <a:solidFill>
              <a:srgbClr val="800080"/>
            </a:solidFill>
          </a:ln>
        </p:spPr>
      </p:pic>
      <p:pic>
        <p:nvPicPr>
          <p:cNvPr id="7" name="Picture 4" descr="http://i51.mindmix.ru/46/69/356946/65/8477765/tumblr_lfi5r9bkPk1qfsn5ro1_250.gif"/>
          <p:cNvPicPr>
            <a:picLocks noChangeAspect="1" noChangeArrowheads="1" noCrop="1"/>
          </p:cNvPicPr>
          <p:nvPr/>
        </p:nvPicPr>
        <p:blipFill>
          <a:blip r:embed="rId4" cstate="print"/>
          <a:srcRect/>
          <a:stretch>
            <a:fillRect/>
          </a:stretch>
        </p:blipFill>
        <p:spPr bwMode="auto">
          <a:xfrm flipH="1">
            <a:off x="683568" y="4706004"/>
            <a:ext cx="2376264" cy="1503960"/>
          </a:xfrm>
          <a:prstGeom prst="rect">
            <a:avLst/>
          </a:prstGeom>
          <a:noFill/>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8229600" cy="45719"/>
          </a:xfrm>
        </p:spPr>
        <p:txBody>
          <a:bodyPr/>
          <a:lstStyle/>
          <a:p>
            <a:endParaRPr lang="ru-RU" dirty="0"/>
          </a:p>
        </p:txBody>
      </p:sp>
      <p:sp>
        <p:nvSpPr>
          <p:cNvPr id="3" name="Содержимое 2"/>
          <p:cNvSpPr>
            <a:spLocks noGrp="1"/>
          </p:cNvSpPr>
          <p:nvPr>
            <p:ph idx="1"/>
          </p:nvPr>
        </p:nvSpPr>
        <p:spPr>
          <a:xfrm>
            <a:off x="457200" y="6080444"/>
            <a:ext cx="8229600" cy="45719"/>
          </a:xfrm>
        </p:spPr>
        <p:txBody>
          <a:bodyPr/>
          <a:lstStyle/>
          <a:p>
            <a:endParaRPr lang="ru-RU" dirty="0"/>
          </a:p>
        </p:txBody>
      </p:sp>
      <p:pic>
        <p:nvPicPr>
          <p:cNvPr id="4" name="Рисунок 3" descr="british-museum-300x204.jpg"/>
          <p:cNvPicPr>
            <a:picLocks/>
          </p:cNvPicPr>
          <p:nvPr/>
        </p:nvPicPr>
        <p:blipFill>
          <a:blip r:embed="rId2" cstate="print"/>
          <a:stretch>
            <a:fillRect/>
          </a:stretch>
        </p:blipFill>
        <p:spPr>
          <a:xfrm>
            <a:off x="611560" y="476672"/>
            <a:ext cx="4680520" cy="3816424"/>
          </a:xfrm>
          <a:prstGeom prst="roundRect">
            <a:avLst/>
          </a:prstGeom>
          <a:ln w="63500">
            <a:solidFill>
              <a:srgbClr val="800080"/>
            </a:solidFill>
          </a:ln>
        </p:spPr>
      </p:pic>
      <p:sp>
        <p:nvSpPr>
          <p:cNvPr id="5" name="TextBox 4"/>
          <p:cNvSpPr txBox="1"/>
          <p:nvPr/>
        </p:nvSpPr>
        <p:spPr>
          <a:xfrm>
            <a:off x="5364088" y="260648"/>
            <a:ext cx="3456384" cy="6771084"/>
          </a:xfrm>
          <a:prstGeom prst="rect">
            <a:avLst/>
          </a:prstGeom>
          <a:noFill/>
        </p:spPr>
        <p:txBody>
          <a:bodyPr wrap="square" rtlCol="0">
            <a:spAutoFit/>
          </a:bodyPr>
          <a:lstStyle/>
          <a:p>
            <a:pPr>
              <a:buFont typeface="Wingdings" pitchFamily="2" charset="2"/>
              <a:buChar char="Ø"/>
            </a:pPr>
            <a:r>
              <a:rPr lang="en-US" sz="2600" dirty="0" smtClean="0"/>
              <a:t>It was founded in 1753</a:t>
            </a:r>
          </a:p>
          <a:p>
            <a:pPr>
              <a:buFont typeface="Wingdings" pitchFamily="2" charset="2"/>
              <a:buChar char="Ø"/>
            </a:pPr>
            <a:r>
              <a:rPr lang="en-US" sz="2600" dirty="0" smtClean="0"/>
              <a:t>It tells us about history of people and culture</a:t>
            </a:r>
          </a:p>
          <a:p>
            <a:pPr>
              <a:buFont typeface="Wingdings" pitchFamily="2" charset="2"/>
              <a:buChar char="Ø"/>
            </a:pPr>
            <a:r>
              <a:rPr lang="en-US" sz="2600" dirty="0" smtClean="0"/>
              <a:t>It has unique collections of maps, coins, medals, stamps, ceramics, prints and drawings, etc.</a:t>
            </a:r>
          </a:p>
          <a:p>
            <a:pPr>
              <a:buFont typeface="Wingdings" pitchFamily="2" charset="2"/>
              <a:buChar char="Ø"/>
            </a:pPr>
            <a:r>
              <a:rPr lang="en-US" sz="2600" dirty="0" smtClean="0"/>
              <a:t>It has nearly 8 million objects in its collection</a:t>
            </a:r>
          </a:p>
          <a:p>
            <a:pPr>
              <a:buFont typeface="Wingdings" pitchFamily="2" charset="2"/>
              <a:buChar char="Ø"/>
            </a:pPr>
            <a:r>
              <a:rPr lang="en-US" sz="2600" dirty="0" smtClean="0"/>
              <a:t>It has one of the largest libraries in the world – the British Library</a:t>
            </a:r>
          </a:p>
          <a:p>
            <a:endParaRPr lang="ru-RU" dirty="0"/>
          </a:p>
        </p:txBody>
      </p:sp>
      <p:sp>
        <p:nvSpPr>
          <p:cNvPr id="6" name="TextBox 5"/>
          <p:cNvSpPr txBox="1"/>
          <p:nvPr/>
        </p:nvSpPr>
        <p:spPr>
          <a:xfrm>
            <a:off x="1071533" y="4365104"/>
            <a:ext cx="3786614" cy="1938992"/>
          </a:xfrm>
          <a:prstGeom prst="rect">
            <a:avLst/>
          </a:prstGeom>
          <a:noFill/>
        </p:spPr>
        <p:txBody>
          <a:bodyPr wrap="none" rtlCol="0">
            <a:spAutoFit/>
          </a:bodyPr>
          <a:lstStyle/>
          <a:p>
            <a:pPr algn="ctr"/>
            <a:r>
              <a:rPr lang="en-US" sz="6000" b="1" dirty="0" smtClean="0">
                <a:solidFill>
                  <a:schemeClr val="accent6">
                    <a:lumMod val="75000"/>
                  </a:schemeClr>
                </a:solidFill>
              </a:rPr>
              <a:t>The British </a:t>
            </a:r>
          </a:p>
          <a:p>
            <a:pPr algn="ctr"/>
            <a:r>
              <a:rPr lang="en-US" sz="6000" b="1" dirty="0" smtClean="0">
                <a:solidFill>
                  <a:schemeClr val="accent6">
                    <a:lumMod val="75000"/>
                  </a:schemeClr>
                </a:solidFill>
              </a:rPr>
              <a:t>Museum</a:t>
            </a:r>
            <a:endParaRPr lang="ru-RU" sz="6000" b="1" dirty="0">
              <a:solidFill>
                <a:schemeClr val="accent6">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3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4" dur="3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5" dur="3000"/>
                                        <p:tgtEl>
                                          <p:spTgt spid="5">
                                            <p:txEl>
                                              <p:pRg st="1" end="1"/>
                                            </p:txEl>
                                          </p:spTgt>
                                        </p:tgtEl>
                                      </p:cBhvr>
                                    </p:animEffect>
                                  </p:childTnLst>
                                </p:cTn>
                              </p:par>
                            </p:childTnLst>
                          </p:cTn>
                        </p:par>
                        <p:par>
                          <p:cTn id="16" fill="hold">
                            <p:stCondLst>
                              <p:cond delay="4000"/>
                            </p:stCondLst>
                            <p:childTnLst>
                              <p:par>
                                <p:cTn id="17" presetID="55"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3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20" dur="3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1" dur="3000"/>
                                        <p:tgtEl>
                                          <p:spTgt spid="5">
                                            <p:txEl>
                                              <p:pRg st="2" end="2"/>
                                            </p:txEl>
                                          </p:spTgt>
                                        </p:tgtEl>
                                      </p:cBhvr>
                                    </p:animEffect>
                                  </p:childTnLst>
                                </p:cTn>
                              </p:par>
                            </p:childTnLst>
                          </p:cTn>
                        </p:par>
                        <p:par>
                          <p:cTn id="22" fill="hold">
                            <p:stCondLst>
                              <p:cond delay="7000"/>
                            </p:stCondLst>
                            <p:childTnLst>
                              <p:par>
                                <p:cTn id="23" presetID="55" presetClass="entr" presetSubtype="0"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3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26" dur="3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7" dur="3000"/>
                                        <p:tgtEl>
                                          <p:spTgt spid="5">
                                            <p:txEl>
                                              <p:pRg st="3" end="3"/>
                                            </p:txEl>
                                          </p:spTgt>
                                        </p:tgtEl>
                                      </p:cBhvr>
                                    </p:animEffect>
                                  </p:childTnLst>
                                </p:cTn>
                              </p:par>
                            </p:childTnLst>
                          </p:cTn>
                        </p:par>
                        <p:par>
                          <p:cTn id="28" fill="hold">
                            <p:stCondLst>
                              <p:cond delay="10000"/>
                            </p:stCondLst>
                            <p:childTnLst>
                              <p:par>
                                <p:cTn id="29" presetID="55" presetClass="entr" presetSubtype="0" fill="hold"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3000" fill="hold"/>
                                        <p:tgtEl>
                                          <p:spTgt spid="5">
                                            <p:txEl>
                                              <p:pRg st="4" end="4"/>
                                            </p:txEl>
                                          </p:spTgt>
                                        </p:tgtEl>
                                        <p:attrNameLst>
                                          <p:attrName>ppt_w</p:attrName>
                                        </p:attrNameLst>
                                      </p:cBhvr>
                                      <p:tavLst>
                                        <p:tav tm="0">
                                          <p:val>
                                            <p:strVal val="#ppt_w*0.70"/>
                                          </p:val>
                                        </p:tav>
                                        <p:tav tm="100000">
                                          <p:val>
                                            <p:strVal val="#ppt_w"/>
                                          </p:val>
                                        </p:tav>
                                      </p:tavLst>
                                    </p:anim>
                                    <p:anim calcmode="lin" valueType="num">
                                      <p:cBhvr>
                                        <p:cTn id="32" dur="3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3" dur="3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018"/>
          </a:xfrm>
        </p:spPr>
        <p:txBody>
          <a:bodyPr/>
          <a:lstStyle/>
          <a:p>
            <a:endParaRPr lang="ru-RU" dirty="0"/>
          </a:p>
        </p:txBody>
      </p:sp>
      <p:sp>
        <p:nvSpPr>
          <p:cNvPr id="3" name="Содержимое 2"/>
          <p:cNvSpPr>
            <a:spLocks noGrp="1"/>
          </p:cNvSpPr>
          <p:nvPr>
            <p:ph idx="1"/>
          </p:nvPr>
        </p:nvSpPr>
        <p:spPr>
          <a:xfrm flipV="1">
            <a:off x="457200" y="6126163"/>
            <a:ext cx="8229600" cy="45719"/>
          </a:xfrm>
        </p:spPr>
        <p:txBody>
          <a:bodyPr/>
          <a:lstStyle/>
          <a:p>
            <a:endParaRPr lang="ru-RU" dirty="0"/>
          </a:p>
        </p:txBody>
      </p:sp>
      <p:sp>
        <p:nvSpPr>
          <p:cNvPr id="4" name="Прямоугольник 3"/>
          <p:cNvSpPr/>
          <p:nvPr/>
        </p:nvSpPr>
        <p:spPr>
          <a:xfrm>
            <a:off x="2483768" y="260648"/>
            <a:ext cx="3960440" cy="1008112"/>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chemeClr val="accent6">
                    <a:lumMod val="75000"/>
                  </a:schemeClr>
                </a:solidFill>
                <a:effectLst>
                  <a:innerShdw blurRad="69850" dist="43180" dir="5400000">
                    <a:srgbClr val="000000">
                      <a:alpha val="65000"/>
                    </a:srgbClr>
                  </a:innerShdw>
                </a:effectLst>
              </a:rPr>
              <a:t>Museums</a:t>
            </a:r>
            <a:endParaRPr lang="ru-RU" sz="5400" b="1" cap="none" spc="0" dirty="0">
              <a:ln w="1905"/>
              <a:solidFill>
                <a:schemeClr val="accent6">
                  <a:lumMod val="75000"/>
                </a:schemeClr>
              </a:solidFill>
              <a:effectLst>
                <a:innerShdw blurRad="69850" dist="43180" dir="5400000">
                  <a:srgbClr val="000000">
                    <a:alpha val="65000"/>
                  </a:srgbClr>
                </a:innerShdw>
              </a:effectLst>
            </a:endParaRPr>
          </a:p>
        </p:txBody>
      </p:sp>
      <p:sp>
        <p:nvSpPr>
          <p:cNvPr id="15" name="Прямоугольник 14"/>
          <p:cNvSpPr/>
          <p:nvPr/>
        </p:nvSpPr>
        <p:spPr>
          <a:xfrm>
            <a:off x="467544" y="1412776"/>
            <a:ext cx="2952328"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1) Imperial War Museum</a:t>
            </a:r>
            <a:endParaRPr lang="ru-RU" sz="2800" dirty="0"/>
          </a:p>
        </p:txBody>
      </p:sp>
      <p:sp>
        <p:nvSpPr>
          <p:cNvPr id="16" name="Прямоугольник 15"/>
          <p:cNvSpPr/>
          <p:nvPr/>
        </p:nvSpPr>
        <p:spPr>
          <a:xfrm>
            <a:off x="467544" y="5445224"/>
            <a:ext cx="2952328"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5) Madam </a:t>
            </a:r>
            <a:r>
              <a:rPr lang="en-US" sz="2800" dirty="0" err="1" smtClean="0"/>
              <a:t>Tussaud’s</a:t>
            </a:r>
            <a:r>
              <a:rPr lang="en-US" sz="2800" dirty="0" smtClean="0"/>
              <a:t> Museum</a:t>
            </a:r>
            <a:endParaRPr lang="ru-RU" sz="2800" dirty="0"/>
          </a:p>
        </p:txBody>
      </p:sp>
      <p:sp>
        <p:nvSpPr>
          <p:cNvPr id="17" name="Прямоугольник 16"/>
          <p:cNvSpPr/>
          <p:nvPr/>
        </p:nvSpPr>
        <p:spPr>
          <a:xfrm>
            <a:off x="467544" y="4437112"/>
            <a:ext cx="2952328"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4) London Transport Museum</a:t>
            </a:r>
            <a:endParaRPr lang="ru-RU" sz="2800" dirty="0"/>
          </a:p>
        </p:txBody>
      </p:sp>
      <p:sp>
        <p:nvSpPr>
          <p:cNvPr id="18" name="Прямоугольник 17"/>
          <p:cNvSpPr/>
          <p:nvPr/>
        </p:nvSpPr>
        <p:spPr>
          <a:xfrm>
            <a:off x="467544" y="2420888"/>
            <a:ext cx="2952328"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2) National </a:t>
            </a:r>
            <a:endParaRPr lang="ru-RU" sz="2800" dirty="0" smtClean="0"/>
          </a:p>
          <a:p>
            <a:r>
              <a:rPr lang="en-US" sz="2800" dirty="0" smtClean="0"/>
              <a:t>Gallery</a:t>
            </a:r>
            <a:endParaRPr lang="ru-RU" sz="2800" dirty="0"/>
          </a:p>
        </p:txBody>
      </p:sp>
      <p:sp>
        <p:nvSpPr>
          <p:cNvPr id="19" name="Прямоугольник 18"/>
          <p:cNvSpPr/>
          <p:nvPr/>
        </p:nvSpPr>
        <p:spPr>
          <a:xfrm>
            <a:off x="467544" y="3429000"/>
            <a:ext cx="2952328"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3) Natural History Museum</a:t>
            </a:r>
            <a:endParaRPr lang="ru-RU" sz="2800" dirty="0"/>
          </a:p>
        </p:txBody>
      </p:sp>
      <p:sp>
        <p:nvSpPr>
          <p:cNvPr id="20" name="Прямоугольник 19"/>
          <p:cNvSpPr/>
          <p:nvPr/>
        </p:nvSpPr>
        <p:spPr>
          <a:xfrm>
            <a:off x="3563888" y="1268760"/>
            <a:ext cx="5112568" cy="648072"/>
          </a:xfrm>
          <a:prstGeom prst="rect">
            <a:avLst/>
          </a:prstGeom>
          <a:solidFill>
            <a:schemeClr val="bg1"/>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p>
          <a:p>
            <a:endParaRPr lang="ru-RU" dirty="0"/>
          </a:p>
        </p:txBody>
      </p:sp>
      <p:sp>
        <p:nvSpPr>
          <p:cNvPr id="21" name="Прямоугольник 20"/>
          <p:cNvSpPr/>
          <p:nvPr/>
        </p:nvSpPr>
        <p:spPr>
          <a:xfrm>
            <a:off x="3563888" y="1988840"/>
            <a:ext cx="5112568" cy="792088"/>
          </a:xfrm>
          <a:prstGeom prst="rect">
            <a:avLst/>
          </a:prstGeom>
          <a:solidFill>
            <a:schemeClr val="bg1"/>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3563888" y="2852936"/>
            <a:ext cx="5112568" cy="13681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3563888" y="4293096"/>
            <a:ext cx="5112568"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3563888" y="5445224"/>
            <a:ext cx="5112568" cy="1152128"/>
          </a:xfrm>
          <a:prstGeom prst="rect">
            <a:avLst/>
          </a:prstGeom>
          <a:solidFill>
            <a:schemeClr val="bg1"/>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3635896" y="1196752"/>
            <a:ext cx="5040560" cy="769441"/>
          </a:xfrm>
          <a:prstGeom prst="rect">
            <a:avLst/>
          </a:prstGeom>
          <a:noFill/>
        </p:spPr>
        <p:txBody>
          <a:bodyPr wrap="square" rtlCol="0">
            <a:spAutoFit/>
          </a:bodyPr>
          <a:lstStyle/>
          <a:p>
            <a:r>
              <a:rPr lang="en-US" sz="2200" dirty="0" smtClean="0"/>
              <a:t>A. It is an art museum which has more than 2,300 paintings</a:t>
            </a:r>
            <a:endParaRPr lang="ru-RU" sz="2200" dirty="0"/>
          </a:p>
        </p:txBody>
      </p:sp>
      <p:sp>
        <p:nvSpPr>
          <p:cNvPr id="10" name="TextBox 9"/>
          <p:cNvSpPr txBox="1"/>
          <p:nvPr/>
        </p:nvSpPr>
        <p:spPr>
          <a:xfrm>
            <a:off x="3563888" y="1988840"/>
            <a:ext cx="5328592" cy="769441"/>
          </a:xfrm>
          <a:prstGeom prst="rect">
            <a:avLst/>
          </a:prstGeom>
          <a:noFill/>
        </p:spPr>
        <p:txBody>
          <a:bodyPr wrap="square" rtlCol="0">
            <a:spAutoFit/>
          </a:bodyPr>
          <a:lstStyle/>
          <a:p>
            <a:r>
              <a:rPr lang="en-US" sz="2200" dirty="0" smtClean="0"/>
              <a:t>B. In this museum you can see the wax models of great characters in history and art </a:t>
            </a:r>
            <a:endParaRPr lang="ru-RU" sz="2200" dirty="0"/>
          </a:p>
        </p:txBody>
      </p:sp>
      <p:sp>
        <p:nvSpPr>
          <p:cNvPr id="14" name="TextBox 13"/>
          <p:cNvSpPr txBox="1"/>
          <p:nvPr/>
        </p:nvSpPr>
        <p:spPr>
          <a:xfrm>
            <a:off x="3563888" y="2780928"/>
            <a:ext cx="5112568" cy="1446550"/>
          </a:xfrm>
          <a:prstGeom prst="rect">
            <a:avLst/>
          </a:prstGeom>
          <a:noFill/>
          <a:ln>
            <a:solidFill>
              <a:srgbClr val="800080"/>
            </a:solidFill>
          </a:ln>
        </p:spPr>
        <p:txBody>
          <a:bodyPr wrap="square" rtlCol="0">
            <a:spAutoFit/>
          </a:bodyPr>
          <a:lstStyle/>
          <a:p>
            <a:r>
              <a:rPr lang="en-US" sz="2200" dirty="0" smtClean="0"/>
              <a:t>C. It is famous for its exhibition of dinosaur skeletons. It has five main collections: botany, entomology, mineralogy, paleontology and zoology</a:t>
            </a:r>
            <a:endParaRPr lang="ru-RU" sz="2200" dirty="0"/>
          </a:p>
        </p:txBody>
      </p:sp>
      <p:sp>
        <p:nvSpPr>
          <p:cNvPr id="6" name="TextBox 5"/>
          <p:cNvSpPr txBox="1"/>
          <p:nvPr/>
        </p:nvSpPr>
        <p:spPr>
          <a:xfrm>
            <a:off x="3563888" y="4293096"/>
            <a:ext cx="5112568" cy="1138773"/>
          </a:xfrm>
          <a:prstGeom prst="rect">
            <a:avLst/>
          </a:prstGeom>
          <a:noFill/>
          <a:ln>
            <a:solidFill>
              <a:srgbClr val="800080"/>
            </a:solidFill>
          </a:ln>
        </p:spPr>
        <p:txBody>
          <a:bodyPr wrap="square" rtlCol="0">
            <a:spAutoFit/>
          </a:bodyPr>
          <a:lstStyle/>
          <a:p>
            <a:r>
              <a:rPr lang="en-US" sz="2400" dirty="0" smtClean="0"/>
              <a:t>D. </a:t>
            </a:r>
            <a:r>
              <a:rPr lang="en-US" sz="2200" dirty="0" smtClean="0"/>
              <a:t>It has a big collection of military machines such as tanks and </a:t>
            </a:r>
            <a:r>
              <a:rPr lang="en-US" sz="2200" dirty="0" err="1" smtClean="0"/>
              <a:t>aeroplanes</a:t>
            </a:r>
            <a:r>
              <a:rPr lang="en-US" sz="2200" dirty="0" smtClean="0"/>
              <a:t> and many original uniforms of soldiers </a:t>
            </a:r>
            <a:endParaRPr lang="ru-RU" sz="2200" dirty="0"/>
          </a:p>
        </p:txBody>
      </p:sp>
      <p:sp>
        <p:nvSpPr>
          <p:cNvPr id="12" name="TextBox 11"/>
          <p:cNvSpPr txBox="1"/>
          <p:nvPr/>
        </p:nvSpPr>
        <p:spPr>
          <a:xfrm>
            <a:off x="3563888" y="5445224"/>
            <a:ext cx="5580112" cy="1107996"/>
          </a:xfrm>
          <a:prstGeom prst="rect">
            <a:avLst/>
          </a:prstGeom>
          <a:noFill/>
        </p:spPr>
        <p:txBody>
          <a:bodyPr wrap="square" rtlCol="0">
            <a:spAutoFit/>
          </a:bodyPr>
          <a:lstStyle/>
          <a:p>
            <a:r>
              <a:rPr lang="en-US" sz="2200" dirty="0" smtClean="0"/>
              <a:t>E. From uniforms, posters and tickets to </a:t>
            </a:r>
          </a:p>
          <a:p>
            <a:r>
              <a:rPr lang="en-US" sz="2200" dirty="0" smtClean="0"/>
              <a:t>horse buses, electric trams and trolley buses – all these things you can find in this museum</a:t>
            </a:r>
            <a:endParaRPr lang="ru-RU" sz="2200" dirty="0"/>
          </a:p>
        </p:txBody>
      </p:sp>
      <p:cxnSp>
        <p:nvCxnSpPr>
          <p:cNvPr id="26" name="Прямая со стрелкой 25"/>
          <p:cNvCxnSpPr/>
          <p:nvPr/>
        </p:nvCxnSpPr>
        <p:spPr>
          <a:xfrm flipV="1">
            <a:off x="3203848" y="3284984"/>
            <a:ext cx="360040" cy="50405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endCxn id="8" idx="1"/>
          </p:cNvCxnSpPr>
          <p:nvPr/>
        </p:nvCxnSpPr>
        <p:spPr>
          <a:xfrm flipV="1">
            <a:off x="2987824" y="1581473"/>
            <a:ext cx="648072" cy="1343471"/>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2267744" y="2060848"/>
            <a:ext cx="1296144" cy="266429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3203848" y="4653136"/>
            <a:ext cx="360040" cy="1467544"/>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endCxn id="21" idx="1"/>
          </p:cNvCxnSpPr>
          <p:nvPr/>
        </p:nvCxnSpPr>
        <p:spPr>
          <a:xfrm flipV="1">
            <a:off x="3131840" y="2384884"/>
            <a:ext cx="432048" cy="3564398"/>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Управляющая кнопка: сведения 42">
            <a:hlinkClick r:id="" action="ppaction://hlinkshowjump?jump=nextslide" highlightClick="1"/>
          </p:cNvPr>
          <p:cNvSpPr/>
          <p:nvPr/>
        </p:nvSpPr>
        <p:spPr>
          <a:xfrm>
            <a:off x="2843808" y="1844824"/>
            <a:ext cx="576064" cy="504056"/>
          </a:xfrm>
          <a:prstGeom prst="actionButtonInformation">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Управляющая кнопка: сведения 43">
            <a:hlinkClick r:id="rId2" action="ppaction://hlinksldjump" highlightClick="1"/>
          </p:cNvPr>
          <p:cNvSpPr/>
          <p:nvPr/>
        </p:nvSpPr>
        <p:spPr>
          <a:xfrm>
            <a:off x="2843808" y="2780928"/>
            <a:ext cx="576064" cy="504056"/>
          </a:xfrm>
          <a:prstGeom prst="actionButtonInformation">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Управляющая кнопка: сведения 44">
            <a:hlinkClick r:id="rId3" action="ppaction://hlinksldjump" highlightClick="1"/>
          </p:cNvPr>
          <p:cNvSpPr/>
          <p:nvPr/>
        </p:nvSpPr>
        <p:spPr>
          <a:xfrm>
            <a:off x="2843808" y="3861048"/>
            <a:ext cx="576064" cy="504056"/>
          </a:xfrm>
          <a:prstGeom prst="actionButtonInformation">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Управляющая кнопка: сведения 45">
            <a:hlinkClick r:id="rId4" action="ppaction://hlinksldjump" highlightClick="1"/>
          </p:cNvPr>
          <p:cNvSpPr/>
          <p:nvPr/>
        </p:nvSpPr>
        <p:spPr>
          <a:xfrm>
            <a:off x="2843808" y="4509120"/>
            <a:ext cx="576064" cy="504056"/>
          </a:xfrm>
          <a:prstGeom prst="actionButtonInformation">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Управляющая кнопка: сведения 46">
            <a:hlinkClick r:id="rId5" action="ppaction://hlinksldjump" highlightClick="1"/>
          </p:cNvPr>
          <p:cNvSpPr/>
          <p:nvPr/>
        </p:nvSpPr>
        <p:spPr>
          <a:xfrm>
            <a:off x="2843808" y="5445224"/>
            <a:ext cx="576064" cy="504056"/>
          </a:xfrm>
          <a:prstGeom prst="actionButtonInformation">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Управляющая кнопка: назад 31">
            <a:hlinkClick r:id="rId6" action="ppaction://hlinksldjump" highlightClick="1"/>
          </p:cNvPr>
          <p:cNvSpPr/>
          <p:nvPr/>
        </p:nvSpPr>
        <p:spPr>
          <a:xfrm>
            <a:off x="611560" y="404664"/>
            <a:ext cx="720080" cy="682376"/>
          </a:xfrm>
          <a:prstGeom prst="actionButtonBackPrevious">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5"/>
                                        </p:tgtEl>
                                        <p:attrNameLst>
                                          <p:attrName>style.color</p:attrName>
                                        </p:attrNameLst>
                                      </p:cBhvr>
                                      <p:by>
                                        <p:hsl h="0" s="12549" l="25098"/>
                                      </p:by>
                                    </p:animClr>
                                    <p:animClr clrSpc="hsl" dir="cw">
                                      <p:cBhvr>
                                        <p:cTn id="7" dur="500" fill="hold"/>
                                        <p:tgtEl>
                                          <p:spTgt spid="15"/>
                                        </p:tgtEl>
                                        <p:attrNameLst>
                                          <p:attrName>fillcolor</p:attrName>
                                        </p:attrNameLst>
                                      </p:cBhvr>
                                      <p:by>
                                        <p:hsl h="0" s="12549" l="25098"/>
                                      </p:by>
                                    </p:animClr>
                                    <p:animClr clrSpc="hsl" dir="cw">
                                      <p:cBhvr>
                                        <p:cTn id="8" dur="500" fill="hold"/>
                                        <p:tgtEl>
                                          <p:spTgt spid="15"/>
                                        </p:tgtEl>
                                        <p:attrNameLst>
                                          <p:attrName>stroke.color</p:attrName>
                                        </p:attrNameLst>
                                      </p:cBhvr>
                                      <p:by>
                                        <p:hsl h="0" s="12549" l="25098"/>
                                      </p:by>
                                    </p:animClr>
                                    <p:set>
                                      <p:cBhvr>
                                        <p:cTn id="9" dur="500" fill="hold"/>
                                        <p:tgtEl>
                                          <p:spTgt spid="15"/>
                                        </p:tgtEl>
                                        <p:attrNameLst>
                                          <p:attrName>fill.type</p:attrName>
                                        </p:attrNameLst>
                                      </p:cBhvr>
                                      <p:to>
                                        <p:strVal val="solid"/>
                                      </p:to>
                                    </p:set>
                                  </p:childTnLst>
                                </p:cTn>
                              </p:par>
                              <p:par>
                                <p:cTn id="10" presetID="16" presetClass="emph" presetSubtype="0" fill="hold" grpId="0" nodeType="withEffect">
                                  <p:stCondLst>
                                    <p:cond delay="0"/>
                                  </p:stCondLst>
                                  <p:iterate type="lt">
                                    <p:tmPct val="4000"/>
                                  </p:iterate>
                                  <p:childTnLst>
                                    <p:set>
                                      <p:cBhvr override="childStyle">
                                        <p:cTn id="11" dur="500" fill="hold"/>
                                        <p:tgtEl>
                                          <p:spTgt spid="6"/>
                                        </p:tgtEl>
                                        <p:attrNameLst>
                                          <p:attrName>style.color</p:attrName>
                                        </p:attrNameLst>
                                      </p:cBhvr>
                                      <p:to>
                                        <p:clrVal>
                                          <a:schemeClr val="accent2"/>
                                        </p:clrVal>
                                      </p:to>
                                    </p:set>
                                    <p:set>
                                      <p:cBhvr>
                                        <p:cTn id="12" dur="500" fill="hold"/>
                                        <p:tgtEl>
                                          <p:spTgt spid="6"/>
                                        </p:tgtEl>
                                        <p:attrNameLst>
                                          <p:attrName>fillcolor</p:attrName>
                                        </p:attrNameLst>
                                      </p:cBhvr>
                                      <p:to>
                                        <p:clrVal>
                                          <a:schemeClr val="accent2"/>
                                        </p:clrVal>
                                      </p:to>
                                    </p:set>
                                    <p:set>
                                      <p:cBhvr>
                                        <p:cTn id="13" dur="500" fill="hold"/>
                                        <p:tgtEl>
                                          <p:spTgt spid="6"/>
                                        </p:tgtEl>
                                        <p:attrNameLst>
                                          <p:attrName>fill.type</p:attrName>
                                        </p:attrNameLst>
                                      </p:cBhvr>
                                      <p:to>
                                        <p:strVal val="solid"/>
                                      </p:to>
                                    </p:set>
                                  </p:childTnLst>
                                </p:cTn>
                              </p:par>
                              <p:par>
                                <p:cTn id="14" presetID="22" presetClass="entr" presetSubtype="4"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mph" presetSubtype="0" fill="hold" grpId="0" nodeType="clickEffect">
                                  <p:stCondLst>
                                    <p:cond delay="0"/>
                                  </p:stCondLst>
                                  <p:childTnLst>
                                    <p:animClr clrSpc="hsl" dir="cw">
                                      <p:cBhvr override="childStyle">
                                        <p:cTn id="20" dur="500" fill="hold"/>
                                        <p:tgtEl>
                                          <p:spTgt spid="18"/>
                                        </p:tgtEl>
                                        <p:attrNameLst>
                                          <p:attrName>style.color</p:attrName>
                                        </p:attrNameLst>
                                      </p:cBhvr>
                                      <p:by>
                                        <p:hsl h="0" s="12549" l="25098"/>
                                      </p:by>
                                    </p:animClr>
                                    <p:animClr clrSpc="hsl" dir="cw">
                                      <p:cBhvr>
                                        <p:cTn id="21" dur="500" fill="hold"/>
                                        <p:tgtEl>
                                          <p:spTgt spid="18"/>
                                        </p:tgtEl>
                                        <p:attrNameLst>
                                          <p:attrName>fillcolor</p:attrName>
                                        </p:attrNameLst>
                                      </p:cBhvr>
                                      <p:by>
                                        <p:hsl h="0" s="12549" l="25098"/>
                                      </p:by>
                                    </p:animClr>
                                    <p:animClr clrSpc="hsl" dir="cw">
                                      <p:cBhvr>
                                        <p:cTn id="22" dur="500" fill="hold"/>
                                        <p:tgtEl>
                                          <p:spTgt spid="18"/>
                                        </p:tgtEl>
                                        <p:attrNameLst>
                                          <p:attrName>stroke.color</p:attrName>
                                        </p:attrNameLst>
                                      </p:cBhvr>
                                      <p:by>
                                        <p:hsl h="0" s="12549" l="25098"/>
                                      </p:by>
                                    </p:animClr>
                                    <p:set>
                                      <p:cBhvr>
                                        <p:cTn id="23" dur="500" fill="hold"/>
                                        <p:tgtEl>
                                          <p:spTgt spid="18"/>
                                        </p:tgtEl>
                                        <p:attrNameLst>
                                          <p:attrName>fill.type</p:attrName>
                                        </p:attrNameLst>
                                      </p:cBhvr>
                                      <p:to>
                                        <p:strVal val="solid"/>
                                      </p:to>
                                    </p:set>
                                  </p:childTnLst>
                                </p:cTn>
                              </p:par>
                              <p:par>
                                <p:cTn id="24" presetID="16" presetClass="emph" presetSubtype="0" fill="hold" grpId="0" nodeType="withEffect">
                                  <p:stCondLst>
                                    <p:cond delay="0"/>
                                  </p:stCondLst>
                                  <p:iterate type="lt">
                                    <p:tmPct val="4000"/>
                                  </p:iterate>
                                  <p:childTnLst>
                                    <p:set>
                                      <p:cBhvr override="childStyle">
                                        <p:cTn id="25" dur="500" fill="hold"/>
                                        <p:tgtEl>
                                          <p:spTgt spid="8"/>
                                        </p:tgtEl>
                                        <p:attrNameLst>
                                          <p:attrName>style.color</p:attrName>
                                        </p:attrNameLst>
                                      </p:cBhvr>
                                      <p:to>
                                        <p:clrVal>
                                          <a:schemeClr val="accent2"/>
                                        </p:clrVal>
                                      </p:to>
                                    </p:set>
                                    <p:set>
                                      <p:cBhvr>
                                        <p:cTn id="26" dur="500" fill="hold"/>
                                        <p:tgtEl>
                                          <p:spTgt spid="8"/>
                                        </p:tgtEl>
                                        <p:attrNameLst>
                                          <p:attrName>fillcolor</p:attrName>
                                        </p:attrNameLst>
                                      </p:cBhvr>
                                      <p:to>
                                        <p:clrVal>
                                          <a:schemeClr val="accent2"/>
                                        </p:clrVal>
                                      </p:to>
                                    </p:set>
                                    <p:set>
                                      <p:cBhvr>
                                        <p:cTn id="27" dur="500" fill="hold"/>
                                        <p:tgtEl>
                                          <p:spTgt spid="8"/>
                                        </p:tgtEl>
                                        <p:attrNameLst>
                                          <p:attrName>fill.type</p:attrName>
                                        </p:attrNameLst>
                                      </p:cBhvr>
                                      <p:to>
                                        <p:strVal val="solid"/>
                                      </p:to>
                                    </p:set>
                                  </p:childTnLst>
                                </p:cTn>
                              </p:par>
                              <p:par>
                                <p:cTn id="28" presetID="22" presetClass="entr" presetSubtype="4"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mph" presetSubtype="0" fill="hold" grpId="0" nodeType="clickEffect">
                                  <p:stCondLst>
                                    <p:cond delay="0"/>
                                  </p:stCondLst>
                                  <p:childTnLst>
                                    <p:animClr clrSpc="hsl" dir="cw">
                                      <p:cBhvr override="childStyle">
                                        <p:cTn id="34" dur="500" fill="hold"/>
                                        <p:tgtEl>
                                          <p:spTgt spid="19"/>
                                        </p:tgtEl>
                                        <p:attrNameLst>
                                          <p:attrName>style.color</p:attrName>
                                        </p:attrNameLst>
                                      </p:cBhvr>
                                      <p:by>
                                        <p:hsl h="0" s="12549" l="25098"/>
                                      </p:by>
                                    </p:animClr>
                                    <p:animClr clrSpc="hsl" dir="cw">
                                      <p:cBhvr>
                                        <p:cTn id="35" dur="500" fill="hold"/>
                                        <p:tgtEl>
                                          <p:spTgt spid="19"/>
                                        </p:tgtEl>
                                        <p:attrNameLst>
                                          <p:attrName>fillcolor</p:attrName>
                                        </p:attrNameLst>
                                      </p:cBhvr>
                                      <p:by>
                                        <p:hsl h="0" s="12549" l="25098"/>
                                      </p:by>
                                    </p:animClr>
                                    <p:animClr clrSpc="hsl" dir="cw">
                                      <p:cBhvr>
                                        <p:cTn id="36" dur="500" fill="hold"/>
                                        <p:tgtEl>
                                          <p:spTgt spid="19"/>
                                        </p:tgtEl>
                                        <p:attrNameLst>
                                          <p:attrName>stroke.color</p:attrName>
                                        </p:attrNameLst>
                                      </p:cBhvr>
                                      <p:by>
                                        <p:hsl h="0" s="12549" l="25098"/>
                                      </p:by>
                                    </p:animClr>
                                    <p:set>
                                      <p:cBhvr>
                                        <p:cTn id="37" dur="500" fill="hold"/>
                                        <p:tgtEl>
                                          <p:spTgt spid="19"/>
                                        </p:tgtEl>
                                        <p:attrNameLst>
                                          <p:attrName>fill.type</p:attrName>
                                        </p:attrNameLst>
                                      </p:cBhvr>
                                      <p:to>
                                        <p:strVal val="solid"/>
                                      </p:to>
                                    </p:set>
                                  </p:childTnLst>
                                </p:cTn>
                              </p:par>
                              <p:par>
                                <p:cTn id="38" presetID="16" presetClass="emph" presetSubtype="0" fill="hold" grpId="0" nodeType="withEffect">
                                  <p:stCondLst>
                                    <p:cond delay="0"/>
                                  </p:stCondLst>
                                  <p:iterate type="lt">
                                    <p:tmPct val="4000"/>
                                  </p:iterate>
                                  <p:childTnLst>
                                    <p:set>
                                      <p:cBhvr override="childStyle">
                                        <p:cTn id="39" dur="500" fill="hold"/>
                                        <p:tgtEl>
                                          <p:spTgt spid="14"/>
                                        </p:tgtEl>
                                        <p:attrNameLst>
                                          <p:attrName>style.color</p:attrName>
                                        </p:attrNameLst>
                                      </p:cBhvr>
                                      <p:to>
                                        <p:clrVal>
                                          <a:schemeClr val="accent2"/>
                                        </p:clrVal>
                                      </p:to>
                                    </p:set>
                                    <p:set>
                                      <p:cBhvr>
                                        <p:cTn id="40" dur="500" fill="hold"/>
                                        <p:tgtEl>
                                          <p:spTgt spid="14"/>
                                        </p:tgtEl>
                                        <p:attrNameLst>
                                          <p:attrName>fillcolor</p:attrName>
                                        </p:attrNameLst>
                                      </p:cBhvr>
                                      <p:to>
                                        <p:clrVal>
                                          <a:schemeClr val="accent2"/>
                                        </p:clrVal>
                                      </p:to>
                                    </p:set>
                                    <p:set>
                                      <p:cBhvr>
                                        <p:cTn id="41" dur="500" fill="hold"/>
                                        <p:tgtEl>
                                          <p:spTgt spid="14"/>
                                        </p:tgtEl>
                                        <p:attrNameLst>
                                          <p:attrName>fill.type</p:attrName>
                                        </p:attrNameLst>
                                      </p:cBhvr>
                                      <p:to>
                                        <p:strVal val="solid"/>
                                      </p:to>
                                    </p:set>
                                  </p:childTnLst>
                                </p:cTn>
                              </p:par>
                              <p:par>
                                <p:cTn id="42" presetID="22" presetClass="entr" presetSubtype="4"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30" presetClass="emph" presetSubtype="0" fill="hold" grpId="0" nodeType="clickEffect">
                                  <p:stCondLst>
                                    <p:cond delay="0"/>
                                  </p:stCondLst>
                                  <p:childTnLst>
                                    <p:animClr clrSpc="hsl" dir="cw">
                                      <p:cBhvr override="childStyle">
                                        <p:cTn id="48" dur="500" fill="hold"/>
                                        <p:tgtEl>
                                          <p:spTgt spid="17"/>
                                        </p:tgtEl>
                                        <p:attrNameLst>
                                          <p:attrName>style.color</p:attrName>
                                        </p:attrNameLst>
                                      </p:cBhvr>
                                      <p:by>
                                        <p:hsl h="0" s="12549" l="25098"/>
                                      </p:by>
                                    </p:animClr>
                                    <p:animClr clrSpc="hsl" dir="cw">
                                      <p:cBhvr>
                                        <p:cTn id="49" dur="500" fill="hold"/>
                                        <p:tgtEl>
                                          <p:spTgt spid="17"/>
                                        </p:tgtEl>
                                        <p:attrNameLst>
                                          <p:attrName>fillcolor</p:attrName>
                                        </p:attrNameLst>
                                      </p:cBhvr>
                                      <p:by>
                                        <p:hsl h="0" s="12549" l="25098"/>
                                      </p:by>
                                    </p:animClr>
                                    <p:animClr clrSpc="hsl" dir="cw">
                                      <p:cBhvr>
                                        <p:cTn id="50" dur="500" fill="hold"/>
                                        <p:tgtEl>
                                          <p:spTgt spid="17"/>
                                        </p:tgtEl>
                                        <p:attrNameLst>
                                          <p:attrName>stroke.color</p:attrName>
                                        </p:attrNameLst>
                                      </p:cBhvr>
                                      <p:by>
                                        <p:hsl h="0" s="12549" l="25098"/>
                                      </p:by>
                                    </p:animClr>
                                    <p:set>
                                      <p:cBhvr>
                                        <p:cTn id="51" dur="500" fill="hold"/>
                                        <p:tgtEl>
                                          <p:spTgt spid="17"/>
                                        </p:tgtEl>
                                        <p:attrNameLst>
                                          <p:attrName>fill.type</p:attrName>
                                        </p:attrNameLst>
                                      </p:cBhvr>
                                      <p:to>
                                        <p:strVal val="solid"/>
                                      </p:to>
                                    </p:set>
                                  </p:childTnLst>
                                </p:cTn>
                              </p:par>
                              <p:par>
                                <p:cTn id="52" presetID="16" presetClass="emph" presetSubtype="0" fill="hold" grpId="0" nodeType="withEffect">
                                  <p:stCondLst>
                                    <p:cond delay="0"/>
                                  </p:stCondLst>
                                  <p:iterate type="lt">
                                    <p:tmPct val="4000"/>
                                  </p:iterate>
                                  <p:childTnLst>
                                    <p:set>
                                      <p:cBhvr override="childStyle">
                                        <p:cTn id="53" dur="500" fill="hold"/>
                                        <p:tgtEl>
                                          <p:spTgt spid="12"/>
                                        </p:tgtEl>
                                        <p:attrNameLst>
                                          <p:attrName>style.color</p:attrName>
                                        </p:attrNameLst>
                                      </p:cBhvr>
                                      <p:to>
                                        <p:clrVal>
                                          <a:schemeClr val="accent2"/>
                                        </p:clrVal>
                                      </p:to>
                                    </p:set>
                                    <p:set>
                                      <p:cBhvr>
                                        <p:cTn id="54" dur="500" fill="hold"/>
                                        <p:tgtEl>
                                          <p:spTgt spid="12"/>
                                        </p:tgtEl>
                                        <p:attrNameLst>
                                          <p:attrName>fillcolor</p:attrName>
                                        </p:attrNameLst>
                                      </p:cBhvr>
                                      <p:to>
                                        <p:clrVal>
                                          <a:schemeClr val="accent2"/>
                                        </p:clrVal>
                                      </p:to>
                                    </p:set>
                                    <p:set>
                                      <p:cBhvr>
                                        <p:cTn id="55" dur="500" fill="hold"/>
                                        <p:tgtEl>
                                          <p:spTgt spid="12"/>
                                        </p:tgtEl>
                                        <p:attrNameLst>
                                          <p:attrName>fill.type</p:attrName>
                                        </p:attrNameLst>
                                      </p:cBhvr>
                                      <p:to>
                                        <p:strVal val="solid"/>
                                      </p:to>
                                    </p:set>
                                  </p:childTnLst>
                                </p:cTn>
                              </p:par>
                              <p:par>
                                <p:cTn id="56" presetID="22" presetClass="entr" presetSubtype="4"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down)">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30" presetClass="emph" presetSubtype="0" fill="hold" grpId="0" nodeType="clickEffect">
                                  <p:stCondLst>
                                    <p:cond delay="0"/>
                                  </p:stCondLst>
                                  <p:childTnLst>
                                    <p:animClr clrSpc="hsl" dir="cw">
                                      <p:cBhvr override="childStyle">
                                        <p:cTn id="62" dur="500" fill="hold"/>
                                        <p:tgtEl>
                                          <p:spTgt spid="16"/>
                                        </p:tgtEl>
                                        <p:attrNameLst>
                                          <p:attrName>style.color</p:attrName>
                                        </p:attrNameLst>
                                      </p:cBhvr>
                                      <p:by>
                                        <p:hsl h="0" s="12549" l="25098"/>
                                      </p:by>
                                    </p:animClr>
                                    <p:animClr clrSpc="hsl" dir="cw">
                                      <p:cBhvr>
                                        <p:cTn id="63" dur="500" fill="hold"/>
                                        <p:tgtEl>
                                          <p:spTgt spid="16"/>
                                        </p:tgtEl>
                                        <p:attrNameLst>
                                          <p:attrName>fillcolor</p:attrName>
                                        </p:attrNameLst>
                                      </p:cBhvr>
                                      <p:by>
                                        <p:hsl h="0" s="12549" l="25098"/>
                                      </p:by>
                                    </p:animClr>
                                    <p:animClr clrSpc="hsl" dir="cw">
                                      <p:cBhvr>
                                        <p:cTn id="64" dur="500" fill="hold"/>
                                        <p:tgtEl>
                                          <p:spTgt spid="16"/>
                                        </p:tgtEl>
                                        <p:attrNameLst>
                                          <p:attrName>stroke.color</p:attrName>
                                        </p:attrNameLst>
                                      </p:cBhvr>
                                      <p:by>
                                        <p:hsl h="0" s="12549" l="25098"/>
                                      </p:by>
                                    </p:animClr>
                                    <p:set>
                                      <p:cBhvr>
                                        <p:cTn id="65" dur="500" fill="hold"/>
                                        <p:tgtEl>
                                          <p:spTgt spid="16"/>
                                        </p:tgtEl>
                                        <p:attrNameLst>
                                          <p:attrName>fill.type</p:attrName>
                                        </p:attrNameLst>
                                      </p:cBhvr>
                                      <p:to>
                                        <p:strVal val="solid"/>
                                      </p:to>
                                    </p:set>
                                  </p:childTnLst>
                                </p:cTn>
                              </p:par>
                              <p:par>
                                <p:cTn id="66" presetID="16" presetClass="emph" presetSubtype="0" fill="hold" grpId="0" nodeType="withEffect">
                                  <p:stCondLst>
                                    <p:cond delay="0"/>
                                  </p:stCondLst>
                                  <p:iterate type="lt">
                                    <p:tmPct val="4000"/>
                                  </p:iterate>
                                  <p:childTnLst>
                                    <p:set>
                                      <p:cBhvr override="childStyle">
                                        <p:cTn id="67" dur="500" fill="hold"/>
                                        <p:tgtEl>
                                          <p:spTgt spid="10"/>
                                        </p:tgtEl>
                                        <p:attrNameLst>
                                          <p:attrName>style.color</p:attrName>
                                        </p:attrNameLst>
                                      </p:cBhvr>
                                      <p:to>
                                        <p:clrVal>
                                          <a:schemeClr val="accent2"/>
                                        </p:clrVal>
                                      </p:to>
                                    </p:set>
                                    <p:set>
                                      <p:cBhvr>
                                        <p:cTn id="68" dur="500" fill="hold"/>
                                        <p:tgtEl>
                                          <p:spTgt spid="10"/>
                                        </p:tgtEl>
                                        <p:attrNameLst>
                                          <p:attrName>fillcolor</p:attrName>
                                        </p:attrNameLst>
                                      </p:cBhvr>
                                      <p:to>
                                        <p:clrVal>
                                          <a:schemeClr val="accent2"/>
                                        </p:clrVal>
                                      </p:to>
                                    </p:set>
                                    <p:set>
                                      <p:cBhvr>
                                        <p:cTn id="69" dur="500" fill="hold"/>
                                        <p:tgtEl>
                                          <p:spTgt spid="10"/>
                                        </p:tgtEl>
                                        <p:attrNameLst>
                                          <p:attrName>fill.type</p:attrName>
                                        </p:attrNameLst>
                                      </p:cBhvr>
                                      <p:to>
                                        <p:strVal val="solid"/>
                                      </p:to>
                                    </p:set>
                                  </p:childTnLst>
                                </p:cTn>
                              </p:par>
                              <p:par>
                                <p:cTn id="70" presetID="22" presetClass="entr" presetSubtype="4" fill="hold"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down)">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8" grpId="0"/>
      <p:bldP spid="10" grpId="0"/>
      <p:bldP spid="14" grpId="0" animBg="1"/>
      <p:bldP spid="6"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5400" b="1" dirty="0" smtClean="0">
                <a:solidFill>
                  <a:schemeClr val="accent6">
                    <a:lumMod val="75000"/>
                  </a:schemeClr>
                </a:solidFill>
              </a:rPr>
              <a:t>Imperial War Museum</a:t>
            </a:r>
            <a:endParaRPr lang="ru-RU" sz="5400" b="1" dirty="0">
              <a:solidFill>
                <a:schemeClr val="accent6">
                  <a:lumMod val="75000"/>
                </a:schemeClr>
              </a:solidFill>
            </a:endParaRPr>
          </a:p>
        </p:txBody>
      </p:sp>
      <p:sp>
        <p:nvSpPr>
          <p:cNvPr id="3" name="Содержимое 2"/>
          <p:cNvSpPr>
            <a:spLocks noGrp="1"/>
          </p:cNvSpPr>
          <p:nvPr>
            <p:ph idx="1"/>
          </p:nvPr>
        </p:nvSpPr>
        <p:spPr>
          <a:xfrm flipV="1">
            <a:off x="457200" y="6126163"/>
            <a:ext cx="8229600" cy="45719"/>
          </a:xfrm>
        </p:spPr>
        <p:txBody>
          <a:bodyPr/>
          <a:lstStyle/>
          <a:p>
            <a:endParaRPr lang="ru-RU" dirty="0"/>
          </a:p>
        </p:txBody>
      </p:sp>
      <p:pic>
        <p:nvPicPr>
          <p:cNvPr id="16386" name="Picture 2" descr="http://urokiistorii.ru/sites/all/files/imperial-war.jpg"/>
          <p:cNvPicPr>
            <a:picLocks noChangeAspect="1" noChangeArrowheads="1"/>
          </p:cNvPicPr>
          <p:nvPr/>
        </p:nvPicPr>
        <p:blipFill>
          <a:blip r:embed="rId2" cstate="print"/>
          <a:srcRect/>
          <a:stretch>
            <a:fillRect/>
          </a:stretch>
        </p:blipFill>
        <p:spPr bwMode="auto">
          <a:xfrm>
            <a:off x="1907704" y="1712736"/>
            <a:ext cx="5544616" cy="3699771"/>
          </a:xfrm>
          <a:prstGeom prst="rect">
            <a:avLst/>
          </a:prstGeom>
          <a:noFill/>
        </p:spPr>
      </p:pic>
      <p:pic>
        <p:nvPicPr>
          <p:cNvPr id="16388" name="Picture 4" descr="http://files.onlyimage.com/free/previews/ede/serendipity-and-a-trip-to-the-imperial-war-museum-in-london-313649.jpg"/>
          <p:cNvPicPr>
            <a:picLocks noChangeArrowheads="1"/>
          </p:cNvPicPr>
          <p:nvPr/>
        </p:nvPicPr>
        <p:blipFill>
          <a:blip r:embed="rId3" cstate="print"/>
          <a:srcRect/>
          <a:stretch>
            <a:fillRect/>
          </a:stretch>
        </p:blipFill>
        <p:spPr bwMode="auto">
          <a:xfrm>
            <a:off x="5940152" y="1196752"/>
            <a:ext cx="2664000" cy="1980000"/>
          </a:xfrm>
          <a:prstGeom prst="roundRect">
            <a:avLst/>
          </a:prstGeom>
          <a:noFill/>
        </p:spPr>
      </p:pic>
      <p:pic>
        <p:nvPicPr>
          <p:cNvPr id="16390" name="Picture 6" descr="http://www.toptenz.net/wp-content/uploads/2008/11/imperial-war-300x225.jpg"/>
          <p:cNvPicPr>
            <a:picLocks noChangeArrowheads="1"/>
          </p:cNvPicPr>
          <p:nvPr/>
        </p:nvPicPr>
        <p:blipFill>
          <a:blip r:embed="rId4" cstate="print"/>
          <a:srcRect/>
          <a:stretch>
            <a:fillRect/>
          </a:stretch>
        </p:blipFill>
        <p:spPr bwMode="auto">
          <a:xfrm>
            <a:off x="539552" y="1196752"/>
            <a:ext cx="2592288" cy="1944216"/>
          </a:xfrm>
          <a:prstGeom prst="roundRect">
            <a:avLst/>
          </a:prstGeom>
          <a:noFill/>
        </p:spPr>
      </p:pic>
      <p:pic>
        <p:nvPicPr>
          <p:cNvPr id="16392" name="Picture 8" descr="http://www.londonmuseums.org/national-museums/The-Imperial-War-Museum/The-Imperial-War-Museum-6.jpg"/>
          <p:cNvPicPr>
            <a:picLocks noChangeAspect="1" noChangeArrowheads="1"/>
          </p:cNvPicPr>
          <p:nvPr/>
        </p:nvPicPr>
        <p:blipFill>
          <a:blip r:embed="rId5" cstate="print"/>
          <a:srcRect/>
          <a:stretch>
            <a:fillRect/>
          </a:stretch>
        </p:blipFill>
        <p:spPr bwMode="auto">
          <a:xfrm>
            <a:off x="467544" y="4437112"/>
            <a:ext cx="2664296" cy="1998223"/>
          </a:xfrm>
          <a:prstGeom prst="roundRect">
            <a:avLst/>
          </a:prstGeom>
          <a:noFill/>
        </p:spPr>
      </p:pic>
      <p:pic>
        <p:nvPicPr>
          <p:cNvPr id="16394" name="Picture 10" descr="http://thumbs.weltum.de/580x773_v2_imperial_war_museum_london.jpg"/>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940152" y="4437112"/>
            <a:ext cx="2664000" cy="1980000"/>
          </a:xfrm>
          <a:prstGeom prst="roundRect">
            <a:avLst/>
          </a:prstGeom>
          <a:noFill/>
        </p:spPr>
      </p:pic>
      <p:sp>
        <p:nvSpPr>
          <p:cNvPr id="9" name="Выгнутая вправо стрелка 8">
            <a:hlinkClick r:id="rId7" action="ppaction://hlinksldjump"/>
          </p:cNvPr>
          <p:cNvSpPr/>
          <p:nvPr/>
        </p:nvSpPr>
        <p:spPr>
          <a:xfrm>
            <a:off x="4211960" y="5733256"/>
            <a:ext cx="864096" cy="648072"/>
          </a:xfrm>
          <a:prstGeom prst="curvedLeftArrow">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6000" b="1" dirty="0" smtClean="0">
                <a:solidFill>
                  <a:schemeClr val="accent6">
                    <a:lumMod val="75000"/>
                  </a:schemeClr>
                </a:solidFill>
              </a:rPr>
              <a:t>National Gallery</a:t>
            </a:r>
            <a:endParaRPr lang="ru-RU" sz="6000" b="1" dirty="0">
              <a:solidFill>
                <a:schemeClr val="accent6">
                  <a:lumMod val="75000"/>
                </a:schemeClr>
              </a:solidFill>
            </a:endParaRPr>
          </a:p>
        </p:txBody>
      </p:sp>
      <p:sp>
        <p:nvSpPr>
          <p:cNvPr id="3" name="Содержимое 2"/>
          <p:cNvSpPr>
            <a:spLocks noGrp="1"/>
          </p:cNvSpPr>
          <p:nvPr>
            <p:ph idx="1"/>
          </p:nvPr>
        </p:nvSpPr>
        <p:spPr>
          <a:xfrm>
            <a:off x="457200" y="6080444"/>
            <a:ext cx="8229600" cy="45719"/>
          </a:xfrm>
        </p:spPr>
        <p:txBody>
          <a:bodyPr/>
          <a:lstStyle/>
          <a:p>
            <a:endParaRPr lang="ru-RU" dirty="0"/>
          </a:p>
        </p:txBody>
      </p:sp>
      <p:pic>
        <p:nvPicPr>
          <p:cNvPr id="15362" name="Picture 2" descr="http://www.spotlight-online.de/files/spotlight/leadimages/NGal.jpg"/>
          <p:cNvPicPr>
            <a:picLocks noChangeArrowheads="1"/>
          </p:cNvPicPr>
          <p:nvPr/>
        </p:nvPicPr>
        <p:blipFill>
          <a:blip r:embed="rId2" cstate="print"/>
          <a:srcRect/>
          <a:stretch>
            <a:fillRect/>
          </a:stretch>
        </p:blipFill>
        <p:spPr bwMode="auto">
          <a:xfrm>
            <a:off x="1691680" y="1556792"/>
            <a:ext cx="5580000" cy="3708000"/>
          </a:xfrm>
          <a:prstGeom prst="rect">
            <a:avLst/>
          </a:prstGeom>
          <a:noFill/>
        </p:spPr>
      </p:pic>
      <p:pic>
        <p:nvPicPr>
          <p:cNvPr id="15368" name="Picture 8" descr="http://www.bugbog.com/wp-content/uploads/art-galleries-london-ng-hallway-700.jpg?46542a"/>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9552" y="4437112"/>
            <a:ext cx="2664000" cy="1980000"/>
          </a:xfrm>
          <a:prstGeom prst="roundRect">
            <a:avLst/>
          </a:prstGeom>
          <a:noFill/>
        </p:spPr>
      </p:pic>
      <p:pic>
        <p:nvPicPr>
          <p:cNvPr id="15370" name="Picture 10" descr="http://hometown-tourist.com/wp-content/uploads/2015/01/The-National-Gallery-Sainsbury-Wing-Courtesy-of-NG-300x220.jpg"/>
          <p:cNvPicPr>
            <a:picLocks noChangeArrowheads="1"/>
          </p:cNvPicPr>
          <p:nvPr/>
        </p:nvPicPr>
        <p:blipFill>
          <a:blip r:embed="rId4" cstate="print"/>
          <a:srcRect/>
          <a:stretch>
            <a:fillRect/>
          </a:stretch>
        </p:blipFill>
        <p:spPr bwMode="auto">
          <a:xfrm>
            <a:off x="5940152" y="4437112"/>
            <a:ext cx="2664000" cy="1980000"/>
          </a:xfrm>
          <a:prstGeom prst="roundRect">
            <a:avLst/>
          </a:prstGeom>
          <a:noFill/>
        </p:spPr>
      </p:pic>
      <p:pic>
        <p:nvPicPr>
          <p:cNvPr id="15372" name="Picture 12" descr="http://the-artists.org/wp-content/uploads/2014/09/The-National-Gallery-London-interior-The-Barry-Rooms.jpg"/>
          <p:cNvPicPr>
            <a:picLocks noChangeArrowheads="1"/>
          </p:cNvPicPr>
          <p:nvPr/>
        </p:nvPicPr>
        <p:blipFill>
          <a:blip r:embed="rId5" cstate="print"/>
          <a:srcRect/>
          <a:stretch>
            <a:fillRect/>
          </a:stretch>
        </p:blipFill>
        <p:spPr bwMode="auto">
          <a:xfrm>
            <a:off x="611560" y="1268760"/>
            <a:ext cx="2664000" cy="1980000"/>
          </a:xfrm>
          <a:prstGeom prst="roundRect">
            <a:avLst/>
          </a:prstGeom>
          <a:noFill/>
        </p:spPr>
      </p:pic>
      <p:pic>
        <p:nvPicPr>
          <p:cNvPr id="15374" name="Picture 14" descr="http://burdanbuyur.com/wp-content/uploads/2016/05/paris-louvre-muzesi-yine-birinci-5739c1ac19387.jpg"/>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68144" y="1268760"/>
            <a:ext cx="2664000" cy="1980000"/>
          </a:xfrm>
          <a:prstGeom prst="roundRect">
            <a:avLst/>
          </a:prstGeom>
          <a:noFill/>
        </p:spPr>
      </p:pic>
      <p:sp>
        <p:nvSpPr>
          <p:cNvPr id="9" name="Выгнутая вправо стрелка 8">
            <a:hlinkClick r:id="rId7" action="ppaction://hlinksldjump"/>
          </p:cNvPr>
          <p:cNvSpPr/>
          <p:nvPr/>
        </p:nvSpPr>
        <p:spPr>
          <a:xfrm>
            <a:off x="4211960" y="5661248"/>
            <a:ext cx="864096" cy="648072"/>
          </a:xfrm>
          <a:prstGeom prst="curvedLeftArrow">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6000" b="1" dirty="0" smtClean="0">
                <a:solidFill>
                  <a:schemeClr val="accent6">
                    <a:lumMod val="75000"/>
                  </a:schemeClr>
                </a:solidFill>
              </a:rPr>
              <a:t>Natural History Museum</a:t>
            </a:r>
            <a:endParaRPr lang="ru-RU" sz="6000" b="1" dirty="0">
              <a:solidFill>
                <a:schemeClr val="accent6">
                  <a:lumMod val="75000"/>
                </a:schemeClr>
              </a:solidFill>
            </a:endParaRPr>
          </a:p>
        </p:txBody>
      </p:sp>
      <p:pic>
        <p:nvPicPr>
          <p:cNvPr id="14338" name="Picture 2" descr="http://uatraveller.com/images/articles/muzej-estestvennoj-istorii-london.jpg"/>
          <p:cNvPicPr>
            <a:picLocks noChangeArrowheads="1"/>
          </p:cNvPicPr>
          <p:nvPr/>
        </p:nvPicPr>
        <p:blipFill>
          <a:blip r:embed="rId2" cstate="print"/>
          <a:srcRect/>
          <a:stretch>
            <a:fillRect/>
          </a:stretch>
        </p:blipFill>
        <p:spPr bwMode="auto">
          <a:xfrm>
            <a:off x="1835696" y="2636912"/>
            <a:ext cx="5580000" cy="3708000"/>
          </a:xfrm>
          <a:prstGeom prst="rect">
            <a:avLst/>
          </a:prstGeom>
          <a:noFill/>
        </p:spPr>
      </p:pic>
      <p:pic>
        <p:nvPicPr>
          <p:cNvPr id="14340" name="Picture 4" descr="http://londonbeep.com/wp-content/uploads/2014/03/natural_history_museum_london-300x250.jpg"/>
          <p:cNvPicPr>
            <a:picLocks noChangeArrowheads="1"/>
          </p:cNvPicPr>
          <p:nvPr/>
        </p:nvPicPr>
        <p:blipFill>
          <a:blip r:embed="rId3" cstate="print"/>
          <a:srcRect/>
          <a:stretch>
            <a:fillRect/>
          </a:stretch>
        </p:blipFill>
        <p:spPr bwMode="auto">
          <a:xfrm>
            <a:off x="5580112" y="1196752"/>
            <a:ext cx="2664000" cy="1980000"/>
          </a:xfrm>
          <a:prstGeom prst="roundRect">
            <a:avLst/>
          </a:prstGeom>
          <a:noFill/>
        </p:spPr>
      </p:pic>
      <p:pic>
        <p:nvPicPr>
          <p:cNvPr id="14342" name="Picture 6" descr="http://now-here-this.timeout.com/wp-content/uploads/2011/09/NHM.jpg"/>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1600" y="1196752"/>
            <a:ext cx="2664000" cy="1980000"/>
          </a:xfrm>
          <a:prstGeom prst="roundRect">
            <a:avLst/>
          </a:prstGeom>
          <a:noFill/>
        </p:spPr>
      </p:pic>
      <p:pic>
        <p:nvPicPr>
          <p:cNvPr id="14344" name="Picture 8" descr="http://images.chinahighlights.com/attraction/beijing/beijing-museum-of-natural-history/beijing-natural-history-museum03.jpg"/>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9552" y="3284984"/>
            <a:ext cx="2664000" cy="1980000"/>
          </a:xfrm>
          <a:prstGeom prst="roundRect">
            <a:avLst/>
          </a:prstGeom>
          <a:noFill/>
        </p:spPr>
      </p:pic>
      <p:pic>
        <p:nvPicPr>
          <p:cNvPr id="14346" name="Picture 10" descr="http://cdn2-b.examiner.com/sites/default/files/styles/image_content_width/hash/2a/23/2a2353477e324f5c7eec3b6809261cde.jpg?itok=3fgUpcL1"/>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940152" y="3284984"/>
            <a:ext cx="2664000" cy="1980000"/>
          </a:xfrm>
          <a:prstGeom prst="roundRect">
            <a:avLst/>
          </a:prstGeom>
          <a:noFill/>
        </p:spPr>
      </p:pic>
      <p:sp>
        <p:nvSpPr>
          <p:cNvPr id="9" name="Выгнутая вправо стрелка 8">
            <a:hlinkClick r:id="rId7" action="ppaction://hlinksldjump"/>
          </p:cNvPr>
          <p:cNvSpPr/>
          <p:nvPr/>
        </p:nvSpPr>
        <p:spPr>
          <a:xfrm>
            <a:off x="4211960" y="1628800"/>
            <a:ext cx="864096" cy="648072"/>
          </a:xfrm>
          <a:prstGeom prst="curvedLeftArrow">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1143000"/>
          </a:xfrm>
        </p:spPr>
        <p:txBody>
          <a:bodyPr/>
          <a:lstStyle/>
          <a:p>
            <a:r>
              <a:rPr lang="en-US" sz="5800" b="1" dirty="0" smtClean="0">
                <a:solidFill>
                  <a:schemeClr val="accent6">
                    <a:lumMod val="75000"/>
                  </a:schemeClr>
                </a:solidFill>
              </a:rPr>
              <a:t>London Transport Museum</a:t>
            </a:r>
            <a:endParaRPr lang="ru-RU" sz="5800" b="1" dirty="0">
              <a:solidFill>
                <a:schemeClr val="accent6">
                  <a:lumMod val="75000"/>
                </a:schemeClr>
              </a:solidFill>
            </a:endParaRPr>
          </a:p>
        </p:txBody>
      </p:sp>
      <p:sp>
        <p:nvSpPr>
          <p:cNvPr id="3" name="Содержимое 2"/>
          <p:cNvSpPr>
            <a:spLocks noGrp="1"/>
          </p:cNvSpPr>
          <p:nvPr>
            <p:ph idx="1"/>
          </p:nvPr>
        </p:nvSpPr>
        <p:spPr>
          <a:xfrm>
            <a:off x="457200" y="6080444"/>
            <a:ext cx="8229600" cy="45719"/>
          </a:xfrm>
        </p:spPr>
        <p:txBody>
          <a:bodyPr/>
          <a:lstStyle/>
          <a:p>
            <a:endParaRPr lang="ru-RU" dirty="0"/>
          </a:p>
        </p:txBody>
      </p:sp>
      <p:pic>
        <p:nvPicPr>
          <p:cNvPr id="13314" name="Picture 2" descr="http://www.london-top-attractions.co.uk/wpimages/wp45e4748f_05_06.jpg"/>
          <p:cNvPicPr>
            <a:picLocks noChangeArrowheads="1"/>
          </p:cNvPicPr>
          <p:nvPr/>
        </p:nvPicPr>
        <p:blipFill>
          <a:blip r:embed="rId2" cstate="print"/>
          <a:srcRect/>
          <a:stretch>
            <a:fillRect/>
          </a:stretch>
        </p:blipFill>
        <p:spPr bwMode="auto">
          <a:xfrm>
            <a:off x="1835696" y="1916832"/>
            <a:ext cx="5580000" cy="3708000"/>
          </a:xfrm>
          <a:prstGeom prst="rect">
            <a:avLst/>
          </a:prstGeom>
          <a:noFill/>
        </p:spPr>
      </p:pic>
      <p:pic>
        <p:nvPicPr>
          <p:cNvPr id="13316" name="Picture 4" descr="http://www.tourputevka.com/images/grabber/angliya/20150119/bd488e345fa445d66b91cfb311c6e38a.jpg"/>
          <p:cNvPicPr>
            <a:picLocks noChangeArrowheads="1"/>
          </p:cNvPicPr>
          <p:nvPr/>
        </p:nvPicPr>
        <p:blipFill>
          <a:blip r:embed="rId3" cstate="print"/>
          <a:srcRect/>
          <a:stretch>
            <a:fillRect/>
          </a:stretch>
        </p:blipFill>
        <p:spPr bwMode="auto">
          <a:xfrm>
            <a:off x="467544" y="1196752"/>
            <a:ext cx="2664000" cy="1980000"/>
          </a:xfrm>
          <a:prstGeom prst="roundRect">
            <a:avLst/>
          </a:prstGeom>
          <a:noFill/>
        </p:spPr>
      </p:pic>
      <p:pic>
        <p:nvPicPr>
          <p:cNvPr id="13318" name="Picture 6" descr="http://www.places-to-go.org.uk/Photos/transport_museum_horsebus.jpg"/>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40152" y="1196752"/>
            <a:ext cx="2664000" cy="1980000"/>
          </a:xfrm>
          <a:prstGeom prst="roundRect">
            <a:avLst/>
          </a:prstGeom>
          <a:noFill/>
        </p:spPr>
      </p:pic>
      <p:pic>
        <p:nvPicPr>
          <p:cNvPr id="13320" name="Picture 8" descr="http://cdn.images.guides.data.mobilytrip.com/wp_images/wall/72cddb47d7591093c07e9061c3ba052078ca68ee_Gb-ltmd-overview4.jpg"/>
          <p:cNvPicPr>
            <a:picLocks noChangeArrowheads="1"/>
          </p:cNvPicPr>
          <p:nvPr/>
        </p:nvPicPr>
        <p:blipFill>
          <a:blip r:embed="rId5" cstate="print"/>
          <a:srcRect/>
          <a:stretch>
            <a:fillRect/>
          </a:stretch>
        </p:blipFill>
        <p:spPr bwMode="auto">
          <a:xfrm>
            <a:off x="539552" y="4509120"/>
            <a:ext cx="2664000" cy="1980000"/>
          </a:xfrm>
          <a:prstGeom prst="roundRect">
            <a:avLst/>
          </a:prstGeom>
          <a:noFill/>
        </p:spPr>
      </p:pic>
      <p:pic>
        <p:nvPicPr>
          <p:cNvPr id="13322" name="Picture 10" descr="http://tisamsebegid.ru/sites/default/files/fotorim/muzey-transporta-5.jpg"/>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940152" y="4509120"/>
            <a:ext cx="2664000" cy="1980000"/>
          </a:xfrm>
          <a:prstGeom prst="roundRect">
            <a:avLst/>
          </a:prstGeom>
          <a:noFill/>
        </p:spPr>
      </p:pic>
      <p:sp>
        <p:nvSpPr>
          <p:cNvPr id="9" name="Выгнутая вправо стрелка 8">
            <a:hlinkClick r:id="rId7" action="ppaction://hlinksldjump"/>
          </p:cNvPr>
          <p:cNvSpPr/>
          <p:nvPr/>
        </p:nvSpPr>
        <p:spPr>
          <a:xfrm>
            <a:off x="4355976" y="5805264"/>
            <a:ext cx="864096" cy="648072"/>
          </a:xfrm>
          <a:prstGeom prst="curvedLeftArrow">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r>
              <a:rPr lang="en-US" sz="5600" b="1" dirty="0" smtClean="0">
                <a:solidFill>
                  <a:schemeClr val="accent6">
                    <a:lumMod val="75000"/>
                  </a:schemeClr>
                </a:solidFill>
              </a:rPr>
              <a:t>Madam </a:t>
            </a:r>
            <a:r>
              <a:rPr lang="en-US" sz="5600" b="1" dirty="0" err="1" smtClean="0">
                <a:solidFill>
                  <a:schemeClr val="accent6">
                    <a:lumMod val="75000"/>
                  </a:schemeClr>
                </a:solidFill>
              </a:rPr>
              <a:t>Tussaud’s</a:t>
            </a:r>
            <a:r>
              <a:rPr lang="en-US" sz="5600" b="1" dirty="0" smtClean="0">
                <a:solidFill>
                  <a:schemeClr val="accent6">
                    <a:lumMod val="75000"/>
                  </a:schemeClr>
                </a:solidFill>
              </a:rPr>
              <a:t> Museum</a:t>
            </a:r>
            <a:endParaRPr lang="ru-RU" sz="5600" b="1" dirty="0">
              <a:solidFill>
                <a:schemeClr val="accent6">
                  <a:lumMod val="75000"/>
                </a:schemeClr>
              </a:solidFill>
            </a:endParaRPr>
          </a:p>
        </p:txBody>
      </p:sp>
      <p:pic>
        <p:nvPicPr>
          <p:cNvPr id="12292" name="Picture 4" descr="http://www.marshruty.ru/Img.ashx?T=A&amp;D=3e1480fb231f4618b95f60a4e1b7bc41&amp;F=MadameTussauds.jpg&amp;S=XL&amp;R=1425090056"/>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63688" y="1628800"/>
            <a:ext cx="5580000" cy="3708000"/>
          </a:xfrm>
          <a:prstGeom prst="rect">
            <a:avLst/>
          </a:prstGeom>
          <a:noFill/>
        </p:spPr>
      </p:pic>
      <p:pic>
        <p:nvPicPr>
          <p:cNvPr id="12294" name="Picture 6" descr="http://images.iimg.in/c/565d8b80c55d32f4bd8b456d-4-301-0-1448971141/google/madame-tussauds-wax-museum-royal-family.img"/>
          <p:cNvPicPr>
            <a:picLocks noChangeArrowheads="1"/>
          </p:cNvPicPr>
          <p:nvPr/>
        </p:nvPicPr>
        <p:blipFill>
          <a:blip r:embed="rId3" cstate="print"/>
          <a:srcRect/>
          <a:stretch>
            <a:fillRect/>
          </a:stretch>
        </p:blipFill>
        <p:spPr bwMode="auto">
          <a:xfrm>
            <a:off x="539552" y="1124744"/>
            <a:ext cx="2664000" cy="1980000"/>
          </a:xfrm>
          <a:prstGeom prst="roundRect">
            <a:avLst/>
          </a:prstGeom>
          <a:noFill/>
        </p:spPr>
      </p:pic>
      <p:pic>
        <p:nvPicPr>
          <p:cNvPr id="12298" name="Picture 10" descr="http://static.republika.co.id/uploads/images/headline_slide/michael-jackson-_151204132817-389.jpg"/>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9552" y="4509120"/>
            <a:ext cx="2664000" cy="1980000"/>
          </a:xfrm>
          <a:prstGeom prst="roundRect">
            <a:avLst/>
          </a:prstGeom>
          <a:noFill/>
        </p:spPr>
      </p:pic>
      <p:pic>
        <p:nvPicPr>
          <p:cNvPr id="12300" name="Picture 12" descr="http://www.tatilisec.com/wp-content/uploads/2011/04/Madame-Tussauds-Beatles-360x261.jpg"/>
          <p:cNvPicPr>
            <a:picLocks noChangeArrowheads="1"/>
          </p:cNvPicPr>
          <p:nvPr/>
        </p:nvPicPr>
        <p:blipFill>
          <a:blip r:embed="rId5" cstate="print"/>
          <a:srcRect/>
          <a:stretch>
            <a:fillRect/>
          </a:stretch>
        </p:blipFill>
        <p:spPr bwMode="auto">
          <a:xfrm>
            <a:off x="5940152" y="1124744"/>
            <a:ext cx="2664000" cy="1980000"/>
          </a:xfrm>
          <a:prstGeom prst="roundRect">
            <a:avLst/>
          </a:prstGeom>
          <a:noFill/>
        </p:spPr>
      </p:pic>
      <p:pic>
        <p:nvPicPr>
          <p:cNvPr id="12302" name="Picture 14" descr="http://to-world-travel.ru/img/2015/042611/2847153"/>
          <p:cNvPicPr>
            <a:picLocks noChangeArrowheads="1"/>
          </p:cNvPicPr>
          <p:nvPr/>
        </p:nvPicPr>
        <p:blipFill>
          <a:blip r:embed="rId6" cstate="print"/>
          <a:srcRect/>
          <a:stretch>
            <a:fillRect/>
          </a:stretch>
        </p:blipFill>
        <p:spPr bwMode="auto">
          <a:xfrm>
            <a:off x="5940152" y="4509120"/>
            <a:ext cx="2664000" cy="1980000"/>
          </a:xfrm>
          <a:prstGeom prst="roundRect">
            <a:avLst/>
          </a:prstGeom>
          <a:noFill/>
        </p:spPr>
      </p:pic>
      <p:sp>
        <p:nvSpPr>
          <p:cNvPr id="9" name="Управляющая кнопка: назад 8">
            <a:hlinkClick r:id="rId7" action="ppaction://hlinksldjump" highlightClick="1"/>
          </p:cNvPr>
          <p:cNvSpPr/>
          <p:nvPr/>
        </p:nvSpPr>
        <p:spPr>
          <a:xfrm>
            <a:off x="4067944" y="5733256"/>
            <a:ext cx="720080" cy="682376"/>
          </a:xfrm>
          <a:prstGeom prst="actionButtonBackPrevious">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lstStyle/>
          <a:p>
            <a:r>
              <a:rPr lang="en-US" sz="2800" dirty="0" smtClean="0"/>
              <a:t>Use the first letters of the names of the things you see in the pictures and you will know what city we are going to travel</a:t>
            </a:r>
            <a:endParaRPr lang="ru-RU" sz="2800" dirty="0"/>
          </a:p>
        </p:txBody>
      </p:sp>
      <p:pic>
        <p:nvPicPr>
          <p:cNvPr id="11" name="Содержимое 10" descr="ночь.jpg"/>
          <p:cNvPicPr>
            <a:picLocks noGrp="1"/>
          </p:cNvPicPr>
          <p:nvPr>
            <p:ph idx="1"/>
          </p:nvPr>
        </p:nvPicPr>
        <p:blipFill>
          <a:blip r:embed="rId2" cstate="screen">
            <a:extLst>
              <a:ext uri="{28A0092B-C50C-407E-A947-70E740481C1C}">
                <a14:useLocalDpi xmlns:a14="http://schemas.microsoft.com/office/drawing/2010/main"/>
              </a:ext>
            </a:extLst>
          </a:blip>
          <a:stretch>
            <a:fillRect/>
          </a:stretch>
        </p:blipFill>
        <p:spPr>
          <a:xfrm rot="10800000" flipH="1" flipV="1">
            <a:off x="6271096" y="4460116"/>
            <a:ext cx="2196000" cy="1548000"/>
          </a:xfrm>
          <a:prstGeom prst="ellipse">
            <a:avLst/>
          </a:prstGeom>
          <a:ln w="50800">
            <a:solidFill>
              <a:srgbClr val="800080"/>
            </a:solidFill>
          </a:ln>
        </p:spPr>
      </p:pic>
      <p:pic>
        <p:nvPicPr>
          <p:cNvPr id="1026" name="Picture 2" descr="http://www.katkisizhayat.com/images/kh/kh-limon.jpg"/>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1600" y="1844824"/>
            <a:ext cx="2196000" cy="1548000"/>
          </a:xfrm>
          <a:prstGeom prst="ellipse">
            <a:avLst/>
          </a:prstGeom>
          <a:noFill/>
          <a:ln w="50800">
            <a:solidFill>
              <a:srgbClr val="990099"/>
            </a:solidFill>
          </a:ln>
        </p:spPr>
      </p:pic>
      <p:pic>
        <p:nvPicPr>
          <p:cNvPr id="1028" name="Picture 4" descr="http://www.newearth.media/wp-content/uploads/sites/9/2016/05/oceann728x400-480x270.jpg"/>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63888" y="1916832"/>
            <a:ext cx="2196000" cy="1548000"/>
          </a:xfrm>
          <a:prstGeom prst="ellipse">
            <a:avLst/>
          </a:prstGeom>
          <a:noFill/>
          <a:ln w="50800">
            <a:solidFill>
              <a:srgbClr val="800080"/>
            </a:solidFill>
          </a:ln>
        </p:spPr>
      </p:pic>
      <p:pic>
        <p:nvPicPr>
          <p:cNvPr id="1030" name="Picture 6" descr="http://images.easyfreeclipart.com/25/beka-book-clip-art-giraffe-neckmdashwith-a-red-arrow-25097.png"/>
          <p:cNvPicPr>
            <a:picLocks noChangeArrowheads="1"/>
          </p:cNvPicPr>
          <p:nvPr/>
        </p:nvPicPr>
        <p:blipFill>
          <a:blip r:embed="rId5" cstate="print"/>
          <a:srcRect/>
          <a:stretch>
            <a:fillRect/>
          </a:stretch>
        </p:blipFill>
        <p:spPr bwMode="auto">
          <a:xfrm>
            <a:off x="6084168" y="1844823"/>
            <a:ext cx="1800000" cy="1548000"/>
          </a:xfrm>
          <a:prstGeom prst="ellipse">
            <a:avLst/>
          </a:prstGeom>
          <a:noFill/>
          <a:ln w="50800">
            <a:solidFill>
              <a:srgbClr val="800080"/>
            </a:solidFill>
          </a:ln>
        </p:spPr>
      </p:pic>
      <p:pic>
        <p:nvPicPr>
          <p:cNvPr id="1032" name="Picture 8" descr="http://club-33.ru/wp-content/uploads/2015/09/hip-hop-dance.jpg"/>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71600" y="4509120"/>
            <a:ext cx="2196000" cy="1548000"/>
          </a:xfrm>
          <a:prstGeom prst="ellipse">
            <a:avLst/>
          </a:prstGeom>
          <a:noFill/>
          <a:ln w="50800">
            <a:solidFill>
              <a:srgbClr val="800080"/>
            </a:solidFill>
          </a:ln>
        </p:spPr>
      </p:pic>
      <p:sp>
        <p:nvSpPr>
          <p:cNvPr id="1036" name="AutoShape 12" descr="https://azraqiyya.files.wordpress.com/2015/06/nebo-noch-zvezdy-luna-siluety.jpg?w=440&amp;h=27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8" name="AutoShape 14" descr="https://azraqiyya.files.wordpress.com/2015/06/nebo-noch-zvezdy-luna-siluety.jpg?w=440&amp;h=27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40" name="Picture 16" descr="http://wallpaperscraft.ru/image/apelsiny_citrusovye_belyy_fon_list_polovina_dolka_44585_300x206.jpg"/>
          <p:cNvPicPr>
            <a:picLocks noChangeArrowheads="1"/>
          </p:cNvPicPr>
          <p:nvPr/>
        </p:nvPicPr>
        <p:blipFill>
          <a:blip r:embed="rId7" cstate="print"/>
          <a:srcRect/>
          <a:stretch>
            <a:fillRect/>
          </a:stretch>
        </p:blipFill>
        <p:spPr bwMode="auto">
          <a:xfrm>
            <a:off x="3707904" y="4509120"/>
            <a:ext cx="2196000" cy="1548000"/>
          </a:xfrm>
          <a:prstGeom prst="ellipse">
            <a:avLst/>
          </a:prstGeom>
          <a:noFill/>
          <a:ln w="50800">
            <a:solidFill>
              <a:srgbClr val="800080"/>
            </a:solidFill>
          </a:ln>
        </p:spPr>
      </p:pic>
      <p:sp>
        <p:nvSpPr>
          <p:cNvPr id="13" name="TextBox 12"/>
          <p:cNvSpPr txBox="1"/>
          <p:nvPr/>
        </p:nvSpPr>
        <p:spPr>
          <a:xfrm>
            <a:off x="539552" y="1700808"/>
            <a:ext cx="470000" cy="769441"/>
          </a:xfrm>
          <a:prstGeom prst="rect">
            <a:avLst/>
          </a:prstGeom>
          <a:noFill/>
        </p:spPr>
        <p:txBody>
          <a:bodyPr wrap="none" rtlCol="0">
            <a:spAutoFit/>
          </a:bodyPr>
          <a:lstStyle/>
          <a:p>
            <a:r>
              <a:rPr lang="ru-RU" sz="4400" dirty="0" smtClean="0"/>
              <a:t>1</a:t>
            </a:r>
            <a:endParaRPr lang="ru-RU" sz="4400" dirty="0"/>
          </a:p>
        </p:txBody>
      </p:sp>
      <p:sp>
        <p:nvSpPr>
          <p:cNvPr id="14" name="Прямоугольник 13"/>
          <p:cNvSpPr/>
          <p:nvPr/>
        </p:nvSpPr>
        <p:spPr>
          <a:xfrm>
            <a:off x="3059832" y="1700808"/>
            <a:ext cx="470000" cy="769441"/>
          </a:xfrm>
          <a:prstGeom prst="rect">
            <a:avLst/>
          </a:prstGeom>
        </p:spPr>
        <p:txBody>
          <a:bodyPr wrap="none">
            <a:spAutoFit/>
          </a:bodyPr>
          <a:lstStyle/>
          <a:p>
            <a:r>
              <a:rPr lang="ru-RU" sz="4400" dirty="0" smtClean="0"/>
              <a:t>2</a:t>
            </a:r>
          </a:p>
        </p:txBody>
      </p:sp>
      <p:sp>
        <p:nvSpPr>
          <p:cNvPr id="15" name="Прямоугольник 14"/>
          <p:cNvSpPr/>
          <p:nvPr/>
        </p:nvSpPr>
        <p:spPr>
          <a:xfrm>
            <a:off x="5796136" y="1700808"/>
            <a:ext cx="470000" cy="769441"/>
          </a:xfrm>
          <a:prstGeom prst="rect">
            <a:avLst/>
          </a:prstGeom>
        </p:spPr>
        <p:txBody>
          <a:bodyPr wrap="none">
            <a:spAutoFit/>
          </a:bodyPr>
          <a:lstStyle/>
          <a:p>
            <a:r>
              <a:rPr lang="ru-RU" sz="4400" dirty="0" smtClean="0"/>
              <a:t>3</a:t>
            </a:r>
            <a:endParaRPr lang="ru-RU" sz="4400" dirty="0"/>
          </a:p>
        </p:txBody>
      </p:sp>
      <p:sp>
        <p:nvSpPr>
          <p:cNvPr id="16" name="Прямоугольник 15"/>
          <p:cNvSpPr/>
          <p:nvPr/>
        </p:nvSpPr>
        <p:spPr>
          <a:xfrm>
            <a:off x="539552" y="4293096"/>
            <a:ext cx="470000" cy="769441"/>
          </a:xfrm>
          <a:prstGeom prst="rect">
            <a:avLst/>
          </a:prstGeom>
        </p:spPr>
        <p:txBody>
          <a:bodyPr wrap="none">
            <a:spAutoFit/>
          </a:bodyPr>
          <a:lstStyle/>
          <a:p>
            <a:r>
              <a:rPr lang="ru-RU" sz="4400" dirty="0" smtClean="0"/>
              <a:t>4</a:t>
            </a:r>
            <a:endParaRPr lang="ru-RU" sz="4400" dirty="0"/>
          </a:p>
        </p:txBody>
      </p:sp>
      <p:sp>
        <p:nvSpPr>
          <p:cNvPr id="17" name="Прямоугольник 16"/>
          <p:cNvSpPr/>
          <p:nvPr/>
        </p:nvSpPr>
        <p:spPr>
          <a:xfrm>
            <a:off x="3347864" y="4365104"/>
            <a:ext cx="470000" cy="769441"/>
          </a:xfrm>
          <a:prstGeom prst="rect">
            <a:avLst/>
          </a:prstGeom>
        </p:spPr>
        <p:txBody>
          <a:bodyPr wrap="square">
            <a:spAutoFit/>
          </a:bodyPr>
          <a:lstStyle/>
          <a:p>
            <a:r>
              <a:rPr lang="ru-RU" sz="4400" dirty="0" smtClean="0"/>
              <a:t>5</a:t>
            </a:r>
            <a:endParaRPr lang="ru-RU" sz="4400" dirty="0"/>
          </a:p>
        </p:txBody>
      </p:sp>
      <p:sp>
        <p:nvSpPr>
          <p:cNvPr id="18" name="Прямоугольник 17"/>
          <p:cNvSpPr/>
          <p:nvPr/>
        </p:nvSpPr>
        <p:spPr>
          <a:xfrm>
            <a:off x="5940152" y="4293096"/>
            <a:ext cx="470000" cy="769441"/>
          </a:xfrm>
          <a:prstGeom prst="rect">
            <a:avLst/>
          </a:prstGeom>
        </p:spPr>
        <p:txBody>
          <a:bodyPr wrap="none">
            <a:spAutoFit/>
          </a:bodyPr>
          <a:lstStyle/>
          <a:p>
            <a:r>
              <a:rPr lang="ru-RU" sz="4400" dirty="0" smtClean="0"/>
              <a:t>6</a:t>
            </a:r>
            <a:endParaRPr lang="ru-RU" sz="4400" dirty="0"/>
          </a:p>
        </p:txBody>
      </p:sp>
      <p:sp>
        <p:nvSpPr>
          <p:cNvPr id="19" name="TextBox 18"/>
          <p:cNvSpPr txBox="1"/>
          <p:nvPr/>
        </p:nvSpPr>
        <p:spPr>
          <a:xfrm>
            <a:off x="1403648" y="3140968"/>
            <a:ext cx="421910" cy="769441"/>
          </a:xfrm>
          <a:prstGeom prst="rect">
            <a:avLst/>
          </a:prstGeom>
          <a:noFill/>
        </p:spPr>
        <p:txBody>
          <a:bodyPr wrap="none" rtlCol="0">
            <a:spAutoFit/>
          </a:bodyPr>
          <a:lstStyle/>
          <a:p>
            <a:r>
              <a:rPr lang="en-US" sz="4400" dirty="0" smtClean="0">
                <a:solidFill>
                  <a:schemeClr val="accent6">
                    <a:lumMod val="75000"/>
                  </a:schemeClr>
                </a:solidFill>
              </a:rPr>
              <a:t>L</a:t>
            </a:r>
            <a:endParaRPr lang="ru-RU" sz="4400" dirty="0">
              <a:solidFill>
                <a:schemeClr val="accent6">
                  <a:lumMod val="75000"/>
                </a:schemeClr>
              </a:solidFill>
            </a:endParaRPr>
          </a:p>
        </p:txBody>
      </p:sp>
      <p:sp>
        <p:nvSpPr>
          <p:cNvPr id="20" name="TextBox 19"/>
          <p:cNvSpPr txBox="1"/>
          <p:nvPr/>
        </p:nvSpPr>
        <p:spPr>
          <a:xfrm>
            <a:off x="1619672" y="3284984"/>
            <a:ext cx="1027845" cy="523220"/>
          </a:xfrm>
          <a:prstGeom prst="rect">
            <a:avLst/>
          </a:prstGeom>
          <a:noFill/>
        </p:spPr>
        <p:txBody>
          <a:bodyPr wrap="none" rtlCol="0">
            <a:spAutoFit/>
          </a:bodyPr>
          <a:lstStyle/>
          <a:p>
            <a:r>
              <a:rPr lang="en-US" sz="2800" dirty="0" err="1" smtClean="0"/>
              <a:t>emon</a:t>
            </a:r>
            <a:endParaRPr lang="ru-RU" sz="2800" dirty="0"/>
          </a:p>
        </p:txBody>
      </p:sp>
      <p:sp>
        <p:nvSpPr>
          <p:cNvPr id="21" name="TextBox 20"/>
          <p:cNvSpPr txBox="1"/>
          <p:nvPr/>
        </p:nvSpPr>
        <p:spPr>
          <a:xfrm>
            <a:off x="5004048" y="3212976"/>
            <a:ext cx="558166" cy="769441"/>
          </a:xfrm>
          <a:prstGeom prst="rect">
            <a:avLst/>
          </a:prstGeom>
          <a:noFill/>
        </p:spPr>
        <p:txBody>
          <a:bodyPr wrap="none" rtlCol="0">
            <a:spAutoFit/>
          </a:bodyPr>
          <a:lstStyle/>
          <a:p>
            <a:r>
              <a:rPr lang="en-US" sz="4400" dirty="0" smtClean="0">
                <a:solidFill>
                  <a:schemeClr val="accent6">
                    <a:lumMod val="75000"/>
                  </a:schemeClr>
                </a:solidFill>
              </a:rPr>
              <a:t>O</a:t>
            </a:r>
            <a:endParaRPr lang="ru-RU" sz="4400" dirty="0">
              <a:solidFill>
                <a:schemeClr val="accent6">
                  <a:lumMod val="75000"/>
                </a:schemeClr>
              </a:solidFill>
            </a:endParaRPr>
          </a:p>
        </p:txBody>
      </p:sp>
      <p:sp>
        <p:nvSpPr>
          <p:cNvPr id="22" name="TextBox 21"/>
          <p:cNvSpPr txBox="1"/>
          <p:nvPr/>
        </p:nvSpPr>
        <p:spPr>
          <a:xfrm>
            <a:off x="5364088" y="3356992"/>
            <a:ext cx="875561" cy="523220"/>
          </a:xfrm>
          <a:prstGeom prst="rect">
            <a:avLst/>
          </a:prstGeom>
          <a:noFill/>
        </p:spPr>
        <p:txBody>
          <a:bodyPr wrap="none" rtlCol="0">
            <a:spAutoFit/>
          </a:bodyPr>
          <a:lstStyle/>
          <a:p>
            <a:r>
              <a:rPr lang="en-US" sz="2800" dirty="0" err="1" smtClean="0"/>
              <a:t>cean</a:t>
            </a:r>
            <a:endParaRPr lang="ru-RU" sz="2800" dirty="0"/>
          </a:p>
        </p:txBody>
      </p:sp>
      <p:sp>
        <p:nvSpPr>
          <p:cNvPr id="23" name="TextBox 22"/>
          <p:cNvSpPr txBox="1"/>
          <p:nvPr/>
        </p:nvSpPr>
        <p:spPr>
          <a:xfrm>
            <a:off x="7668344" y="2924944"/>
            <a:ext cx="548548" cy="769441"/>
          </a:xfrm>
          <a:prstGeom prst="rect">
            <a:avLst/>
          </a:prstGeom>
          <a:noFill/>
        </p:spPr>
        <p:txBody>
          <a:bodyPr wrap="none" rtlCol="0">
            <a:spAutoFit/>
          </a:bodyPr>
          <a:lstStyle/>
          <a:p>
            <a:r>
              <a:rPr lang="en-US" sz="4400" dirty="0" smtClean="0">
                <a:solidFill>
                  <a:schemeClr val="accent6">
                    <a:lumMod val="75000"/>
                  </a:schemeClr>
                </a:solidFill>
              </a:rPr>
              <a:t>N</a:t>
            </a:r>
            <a:endParaRPr lang="ru-RU" sz="4400" dirty="0">
              <a:solidFill>
                <a:schemeClr val="accent6">
                  <a:lumMod val="75000"/>
                </a:schemeClr>
              </a:solidFill>
            </a:endParaRPr>
          </a:p>
        </p:txBody>
      </p:sp>
      <p:sp>
        <p:nvSpPr>
          <p:cNvPr id="24" name="TextBox 23"/>
          <p:cNvSpPr txBox="1"/>
          <p:nvPr/>
        </p:nvSpPr>
        <p:spPr>
          <a:xfrm>
            <a:off x="8028384" y="3068960"/>
            <a:ext cx="678391" cy="523220"/>
          </a:xfrm>
          <a:prstGeom prst="rect">
            <a:avLst/>
          </a:prstGeom>
          <a:noFill/>
        </p:spPr>
        <p:txBody>
          <a:bodyPr wrap="none" rtlCol="0">
            <a:spAutoFit/>
          </a:bodyPr>
          <a:lstStyle/>
          <a:p>
            <a:r>
              <a:rPr lang="en-US" sz="2800" dirty="0" err="1" smtClean="0"/>
              <a:t>eck</a:t>
            </a:r>
            <a:endParaRPr lang="ru-RU" sz="2800" dirty="0"/>
          </a:p>
        </p:txBody>
      </p:sp>
      <p:sp>
        <p:nvSpPr>
          <p:cNvPr id="25" name="TextBox 24"/>
          <p:cNvSpPr txBox="1"/>
          <p:nvPr/>
        </p:nvSpPr>
        <p:spPr>
          <a:xfrm>
            <a:off x="1475656" y="5877272"/>
            <a:ext cx="532518" cy="769441"/>
          </a:xfrm>
          <a:prstGeom prst="rect">
            <a:avLst/>
          </a:prstGeom>
          <a:noFill/>
        </p:spPr>
        <p:txBody>
          <a:bodyPr wrap="none" rtlCol="0">
            <a:spAutoFit/>
          </a:bodyPr>
          <a:lstStyle/>
          <a:p>
            <a:r>
              <a:rPr lang="en-US" sz="4400" dirty="0" smtClean="0">
                <a:solidFill>
                  <a:schemeClr val="accent6">
                    <a:lumMod val="75000"/>
                  </a:schemeClr>
                </a:solidFill>
              </a:rPr>
              <a:t>D</a:t>
            </a:r>
            <a:endParaRPr lang="ru-RU" sz="4400" dirty="0">
              <a:solidFill>
                <a:schemeClr val="accent6">
                  <a:lumMod val="75000"/>
                </a:schemeClr>
              </a:solidFill>
            </a:endParaRPr>
          </a:p>
        </p:txBody>
      </p:sp>
      <p:sp>
        <p:nvSpPr>
          <p:cNvPr id="26" name="TextBox 25"/>
          <p:cNvSpPr txBox="1"/>
          <p:nvPr/>
        </p:nvSpPr>
        <p:spPr>
          <a:xfrm>
            <a:off x="1835696" y="6021288"/>
            <a:ext cx="875561" cy="523220"/>
          </a:xfrm>
          <a:prstGeom prst="rect">
            <a:avLst/>
          </a:prstGeom>
          <a:noFill/>
        </p:spPr>
        <p:txBody>
          <a:bodyPr wrap="none" rtlCol="0">
            <a:spAutoFit/>
          </a:bodyPr>
          <a:lstStyle/>
          <a:p>
            <a:r>
              <a:rPr lang="en-US" sz="2800" dirty="0" err="1" smtClean="0"/>
              <a:t>ance</a:t>
            </a:r>
            <a:endParaRPr lang="ru-RU" sz="2800" dirty="0"/>
          </a:p>
        </p:txBody>
      </p:sp>
      <p:sp>
        <p:nvSpPr>
          <p:cNvPr id="27" name="TextBox 26"/>
          <p:cNvSpPr txBox="1"/>
          <p:nvPr/>
        </p:nvSpPr>
        <p:spPr>
          <a:xfrm>
            <a:off x="4644008" y="5949280"/>
            <a:ext cx="1006301" cy="523220"/>
          </a:xfrm>
          <a:prstGeom prst="rect">
            <a:avLst/>
          </a:prstGeom>
          <a:noFill/>
        </p:spPr>
        <p:txBody>
          <a:bodyPr wrap="none" rtlCol="0">
            <a:spAutoFit/>
          </a:bodyPr>
          <a:lstStyle/>
          <a:p>
            <a:r>
              <a:rPr lang="en-US" sz="2800" dirty="0" smtClean="0"/>
              <a:t>range</a:t>
            </a:r>
            <a:endParaRPr lang="ru-RU" sz="2800" dirty="0"/>
          </a:p>
        </p:txBody>
      </p:sp>
      <p:sp>
        <p:nvSpPr>
          <p:cNvPr id="28" name="Прямоугольник 27"/>
          <p:cNvSpPr/>
          <p:nvPr/>
        </p:nvSpPr>
        <p:spPr>
          <a:xfrm>
            <a:off x="4283968" y="5805264"/>
            <a:ext cx="558166" cy="769441"/>
          </a:xfrm>
          <a:prstGeom prst="rect">
            <a:avLst/>
          </a:prstGeom>
        </p:spPr>
        <p:txBody>
          <a:bodyPr wrap="none">
            <a:spAutoFit/>
          </a:bodyPr>
          <a:lstStyle/>
          <a:p>
            <a:r>
              <a:rPr lang="en-US" sz="4400" dirty="0" smtClean="0">
                <a:solidFill>
                  <a:schemeClr val="accent6">
                    <a:lumMod val="75000"/>
                  </a:schemeClr>
                </a:solidFill>
              </a:rPr>
              <a:t>O</a:t>
            </a:r>
            <a:endParaRPr lang="ru-RU" sz="4400" dirty="0">
              <a:solidFill>
                <a:schemeClr val="accent6">
                  <a:lumMod val="75000"/>
                </a:schemeClr>
              </a:solidFill>
            </a:endParaRPr>
          </a:p>
        </p:txBody>
      </p:sp>
      <p:sp>
        <p:nvSpPr>
          <p:cNvPr id="29" name="TextBox 28"/>
          <p:cNvSpPr txBox="1"/>
          <p:nvPr/>
        </p:nvSpPr>
        <p:spPr>
          <a:xfrm>
            <a:off x="7236296" y="5949280"/>
            <a:ext cx="740780" cy="523220"/>
          </a:xfrm>
          <a:prstGeom prst="rect">
            <a:avLst/>
          </a:prstGeom>
          <a:noFill/>
        </p:spPr>
        <p:txBody>
          <a:bodyPr wrap="none" rtlCol="0">
            <a:spAutoFit/>
          </a:bodyPr>
          <a:lstStyle/>
          <a:p>
            <a:r>
              <a:rPr lang="en-US" sz="2800" dirty="0" err="1" smtClean="0"/>
              <a:t>ight</a:t>
            </a:r>
            <a:endParaRPr lang="ru-RU" sz="2800" dirty="0"/>
          </a:p>
        </p:txBody>
      </p:sp>
      <p:sp>
        <p:nvSpPr>
          <p:cNvPr id="30" name="Прямоугольник 29"/>
          <p:cNvSpPr/>
          <p:nvPr/>
        </p:nvSpPr>
        <p:spPr>
          <a:xfrm>
            <a:off x="6876256" y="5805264"/>
            <a:ext cx="548548" cy="769441"/>
          </a:xfrm>
          <a:prstGeom prst="rect">
            <a:avLst/>
          </a:prstGeom>
        </p:spPr>
        <p:txBody>
          <a:bodyPr wrap="none">
            <a:spAutoFit/>
          </a:bodyPr>
          <a:lstStyle/>
          <a:p>
            <a:r>
              <a:rPr lang="en-US" sz="4400" dirty="0" smtClean="0">
                <a:solidFill>
                  <a:schemeClr val="accent6">
                    <a:lumMod val="75000"/>
                  </a:schemeClr>
                </a:solidFill>
              </a:rPr>
              <a:t>N</a:t>
            </a:r>
            <a:endParaRPr lang="ru-RU" sz="4400" dirty="0">
              <a:solidFill>
                <a:schemeClr val="accent6">
                  <a:lumMod val="75000"/>
                </a:schemeClr>
              </a:solidFill>
            </a:endParaRPr>
          </a:p>
        </p:txBody>
      </p:sp>
      <p:sp>
        <p:nvSpPr>
          <p:cNvPr id="31" name="Управляющая кнопка: далее 30">
            <a:hlinkClick r:id="" action="ppaction://hlinkshowjump?jump=nextslide" highlightClick="1"/>
          </p:cNvPr>
          <p:cNvSpPr/>
          <p:nvPr/>
        </p:nvSpPr>
        <p:spPr>
          <a:xfrm>
            <a:off x="6228184" y="3717032"/>
            <a:ext cx="720080" cy="648072"/>
          </a:xfrm>
          <a:prstGeom prst="actionButtonForwardNex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down)">
                                      <p:cBhvr>
                                        <p:cTn id="7" dur="500"/>
                                        <p:tgtEl>
                                          <p:spTgt spid="19">
                                            <p:txEl>
                                              <p:pRg st="0" end="0"/>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barn(inHorizontal)">
                                      <p:cBhvr>
                                        <p:cTn id="10" dur="500"/>
                                        <p:tgtEl>
                                          <p:spTgt spid="20">
                                            <p:txEl>
                                              <p:pRg st="0" end="0"/>
                                            </p:txEl>
                                          </p:spTgt>
                                        </p:tgtEl>
                                      </p:cBhvr>
                                    </p:animEffect>
                                  </p:childTnLst>
                                </p:cTn>
                              </p:par>
                              <p:par>
                                <p:cTn id="11" presetID="22" presetClass="entr" presetSubtype="4"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16" presetClass="entr" presetSubtype="26" fill="hold" nodeType="with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Effect transition="in" filter="barn(inHorizontal)">
                                      <p:cBhvr>
                                        <p:cTn id="16" dur="500"/>
                                        <p:tgtEl>
                                          <p:spTgt spid="22">
                                            <p:txEl>
                                              <p:pRg st="0" end="0"/>
                                            </p:txEl>
                                          </p:spTgt>
                                        </p:tgtEl>
                                      </p:cBhvr>
                                    </p:animEffect>
                                  </p:childTnLst>
                                </p:cTn>
                              </p:par>
                              <p:par>
                                <p:cTn id="17" presetID="22" presetClass="entr" presetSubtype="4" fill="hold" grpId="1"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par>
                                <p:cTn id="20" presetID="16" presetClass="entr" presetSubtype="26" fill="hold" nodeType="with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barn(inHorizontal)">
                                      <p:cBhvr>
                                        <p:cTn id="22" dur="500"/>
                                        <p:tgtEl>
                                          <p:spTgt spid="24">
                                            <p:txEl>
                                              <p:pRg st="0" end="0"/>
                                            </p:txEl>
                                          </p:spTgt>
                                        </p:tgtEl>
                                      </p:cBhvr>
                                    </p:animEffect>
                                  </p:childTnLst>
                                </p:cTn>
                              </p:par>
                              <p:par>
                                <p:cTn id="23" presetID="22" presetClass="entr" presetSubtype="4" fill="hold" grpId="1"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16" presetClass="entr" presetSubtype="26" fill="hold" nodeType="withEffect">
                                  <p:stCondLst>
                                    <p:cond delay="0"/>
                                  </p:stCondLst>
                                  <p:childTnLst>
                                    <p:set>
                                      <p:cBhvr>
                                        <p:cTn id="27" dur="1" fill="hold">
                                          <p:stCondLst>
                                            <p:cond delay="0"/>
                                          </p:stCondLst>
                                        </p:cTn>
                                        <p:tgtEl>
                                          <p:spTgt spid="26">
                                            <p:txEl>
                                              <p:pRg st="0" end="0"/>
                                            </p:txEl>
                                          </p:spTgt>
                                        </p:tgtEl>
                                        <p:attrNameLst>
                                          <p:attrName>style.visibility</p:attrName>
                                        </p:attrNameLst>
                                      </p:cBhvr>
                                      <p:to>
                                        <p:strVal val="visible"/>
                                      </p:to>
                                    </p:set>
                                    <p:animEffect transition="in" filter="barn(inHorizontal)">
                                      <p:cBhvr>
                                        <p:cTn id="28" dur="500"/>
                                        <p:tgtEl>
                                          <p:spTgt spid="26">
                                            <p:txEl>
                                              <p:pRg st="0" end="0"/>
                                            </p:txEl>
                                          </p:spTgt>
                                        </p:tgtEl>
                                      </p:cBhvr>
                                    </p:animEffect>
                                  </p:childTnLst>
                                </p:cTn>
                              </p:par>
                              <p:par>
                                <p:cTn id="29" presetID="22" presetClass="entr" presetSubtype="4" fill="hold" grpId="1"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par>
                                <p:cTn id="32" presetID="16" presetClass="entr" presetSubtype="26" fill="hold" nodeType="withEffect">
                                  <p:stCondLst>
                                    <p:cond delay="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barn(inHorizontal)">
                                      <p:cBhvr>
                                        <p:cTn id="34" dur="500"/>
                                        <p:tgtEl>
                                          <p:spTgt spid="27">
                                            <p:txEl>
                                              <p:pRg st="0" end="0"/>
                                            </p:txEl>
                                          </p:spTgt>
                                        </p:tgtEl>
                                      </p:cBhvr>
                                    </p:animEffect>
                                  </p:childTnLst>
                                </p:cTn>
                              </p:par>
                              <p:par>
                                <p:cTn id="35" presetID="22" presetClass="entr" presetSubtype="4" fill="hold" grpId="1"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down)">
                                      <p:cBhvr>
                                        <p:cTn id="37" dur="500"/>
                                        <p:tgtEl>
                                          <p:spTgt spid="30"/>
                                        </p:tgtEl>
                                      </p:cBhvr>
                                    </p:animEffect>
                                  </p:childTnLst>
                                </p:cTn>
                              </p:par>
                              <p:par>
                                <p:cTn id="38" presetID="16" presetClass="entr" presetSubtype="26" fill="hold" nodeType="withEffect">
                                  <p:stCondLst>
                                    <p:cond delay="0"/>
                                  </p:stCondLst>
                                  <p:childTnLst>
                                    <p:set>
                                      <p:cBhvr>
                                        <p:cTn id="39" dur="1" fill="hold">
                                          <p:stCondLst>
                                            <p:cond delay="0"/>
                                          </p:stCondLst>
                                        </p:cTn>
                                        <p:tgtEl>
                                          <p:spTgt spid="29">
                                            <p:txEl>
                                              <p:pRg st="0" end="0"/>
                                            </p:txEl>
                                          </p:spTgt>
                                        </p:tgtEl>
                                        <p:attrNameLst>
                                          <p:attrName>style.visibility</p:attrName>
                                        </p:attrNameLst>
                                      </p:cBhvr>
                                      <p:to>
                                        <p:strVal val="visible"/>
                                      </p:to>
                                    </p:set>
                                    <p:animEffect transition="in" filter="barn(inHorizontal)">
                                      <p:cBhvr>
                                        <p:cTn id="40" dur="500"/>
                                        <p:tgtEl>
                                          <p:spTgt spid="2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nodeType="clickEffect">
                                  <p:stCondLst>
                                    <p:cond delay="0"/>
                                  </p:stCondLst>
                                  <p:childTnLst>
                                    <p:animMotion origin="layout" path="M -3.33333E-6 2.59259E-6 L 0.21424 0.08078 " pathEditMode="relative" rAng="0" ptsTypes="AA">
                                      <p:cBhvr>
                                        <p:cTn id="44" dur="2000" fill="hold"/>
                                        <p:tgtEl>
                                          <p:spTgt spid="19">
                                            <p:txEl>
                                              <p:pRg st="0" end="0"/>
                                            </p:txEl>
                                          </p:spTgt>
                                        </p:tgtEl>
                                        <p:attrNameLst>
                                          <p:attrName>ppt_x</p:attrName>
                                          <p:attrName>ppt_y</p:attrName>
                                        </p:attrNameLst>
                                      </p:cBhvr>
                                      <p:rCtr x="10700" y="4000"/>
                                    </p:animMotion>
                                  </p:childTnLst>
                                </p:cTn>
                              </p:par>
                              <p:par>
                                <p:cTn id="45" presetID="0" presetClass="path" presetSubtype="0" accel="50000" decel="50000" fill="hold" grpId="0" nodeType="withEffect">
                                  <p:stCondLst>
                                    <p:cond delay="0"/>
                                  </p:stCondLst>
                                  <p:childTnLst>
                                    <p:animMotion origin="layout" path="M 2.22222E-6 -4.81481E-6 L -0.14861 0.07338 " pathEditMode="relative" rAng="0" ptsTypes="AA">
                                      <p:cBhvr>
                                        <p:cTn id="46" dur="2000" fill="hold"/>
                                        <p:tgtEl>
                                          <p:spTgt spid="21"/>
                                        </p:tgtEl>
                                        <p:attrNameLst>
                                          <p:attrName>ppt_x</p:attrName>
                                          <p:attrName>ppt_y</p:attrName>
                                        </p:attrNameLst>
                                      </p:cBhvr>
                                      <p:rCtr x="-7400" y="3700"/>
                                    </p:animMotion>
                                  </p:childTnLst>
                                </p:cTn>
                              </p:par>
                              <p:par>
                                <p:cTn id="47" presetID="0" presetClass="path" presetSubtype="0" accel="50000" decel="50000" fill="hold" grpId="0" nodeType="withEffect">
                                  <p:stCondLst>
                                    <p:cond delay="0"/>
                                  </p:stCondLst>
                                  <p:childTnLst>
                                    <p:animMotion origin="layout" path="M 3.61111E-6 2.59259E-6 L -0.4 0.11203 " pathEditMode="relative" rAng="0" ptsTypes="AA">
                                      <p:cBhvr>
                                        <p:cTn id="48" dur="2000" fill="hold"/>
                                        <p:tgtEl>
                                          <p:spTgt spid="23"/>
                                        </p:tgtEl>
                                        <p:attrNameLst>
                                          <p:attrName>ppt_x</p:attrName>
                                          <p:attrName>ppt_y</p:attrName>
                                        </p:attrNameLst>
                                      </p:cBhvr>
                                      <p:rCtr x="-20000" y="5600"/>
                                    </p:animMotion>
                                  </p:childTnLst>
                                </p:cTn>
                              </p:par>
                              <p:par>
                                <p:cTn id="49" presetID="0" presetClass="path" presetSubtype="0" accel="50000" decel="50000" fill="hold" grpId="0" nodeType="withEffect">
                                  <p:stCondLst>
                                    <p:cond delay="0"/>
                                  </p:stCondLst>
                                  <p:childTnLst>
                                    <p:animMotion origin="layout" path="M -1.38889E-6 -2.96296E-6 L 0.32535 -0.31852 " pathEditMode="relative" rAng="0" ptsTypes="AA">
                                      <p:cBhvr>
                                        <p:cTn id="50" dur="2000" fill="hold"/>
                                        <p:tgtEl>
                                          <p:spTgt spid="25"/>
                                        </p:tgtEl>
                                        <p:attrNameLst>
                                          <p:attrName>ppt_x</p:attrName>
                                          <p:attrName>ppt_y</p:attrName>
                                        </p:attrNameLst>
                                      </p:cBhvr>
                                      <p:rCtr x="16300" y="-15900"/>
                                    </p:animMotion>
                                  </p:childTnLst>
                                </p:cTn>
                              </p:par>
                              <p:par>
                                <p:cTn id="51" presetID="0" presetClass="path" presetSubtype="0" accel="50000" decel="50000" fill="hold" grpId="0" nodeType="withEffect">
                                  <p:stCondLst>
                                    <p:cond delay="0"/>
                                  </p:stCondLst>
                                  <p:childTnLst>
                                    <p:animMotion origin="layout" path="M 1.66667E-6 3.7037E-6 L 0.05625 -0.30811 " pathEditMode="relative" rAng="0" ptsTypes="AA">
                                      <p:cBhvr>
                                        <p:cTn id="52" dur="2000" fill="hold"/>
                                        <p:tgtEl>
                                          <p:spTgt spid="28"/>
                                        </p:tgtEl>
                                        <p:attrNameLst>
                                          <p:attrName>ppt_x</p:attrName>
                                          <p:attrName>ppt_y</p:attrName>
                                        </p:attrNameLst>
                                      </p:cBhvr>
                                      <p:rCtr x="2800" y="-15400"/>
                                    </p:animMotion>
                                  </p:childTnLst>
                                </p:cTn>
                              </p:par>
                              <p:par>
                                <p:cTn id="53" presetID="0" presetClass="path" presetSubtype="0" accel="50000" decel="50000" fill="hold" grpId="0" nodeType="withEffect">
                                  <p:stCondLst>
                                    <p:cond delay="0"/>
                                  </p:stCondLst>
                                  <p:childTnLst>
                                    <p:animMotion origin="layout" path="M -4.44444E-6 3.7037E-6 L -0.17951 -0.30811 " pathEditMode="relative" rAng="0" ptsTypes="AA">
                                      <p:cBhvr>
                                        <p:cTn id="54" dur="2000" fill="hold"/>
                                        <p:tgtEl>
                                          <p:spTgt spid="30"/>
                                        </p:tgtEl>
                                        <p:attrNameLst>
                                          <p:attrName>ppt_x</p:attrName>
                                          <p:attrName>ppt_y</p:attrName>
                                        </p:attrNameLst>
                                      </p:cBhvr>
                                      <p:rCtr x="-9000" y="-15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p:bldP spid="21" grpId="0"/>
      <p:bldP spid="21" grpId="1"/>
      <p:bldP spid="23" grpId="0"/>
      <p:bldP spid="23" grpId="1"/>
      <p:bldP spid="25" grpId="0"/>
      <p:bldP spid="25" grpId="1"/>
      <p:bldP spid="28" grpId="0"/>
      <p:bldP spid="28" grpId="1"/>
      <p:bldP spid="30" grpId="0"/>
      <p:bldP spid="3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8229600" cy="45719"/>
          </a:xfrm>
        </p:spPr>
        <p:txBody>
          <a:bodyPr/>
          <a:lstStyle/>
          <a:p>
            <a:endParaRPr lang="ru-RU" dirty="0"/>
          </a:p>
        </p:txBody>
      </p:sp>
      <p:pic>
        <p:nvPicPr>
          <p:cNvPr id="9" name="Содержимое 8" descr="big ben1.jpg">
            <a:hlinkClick r:id="rId2" action="ppaction://hlinksldjump"/>
          </p:cNvPr>
          <p:cNvPicPr>
            <a:picLocks noGrp="1" noChangeAspect="1"/>
          </p:cNvPicPr>
          <p:nvPr>
            <p:ph idx="1"/>
          </p:nvPr>
        </p:nvPicPr>
        <p:blipFill>
          <a:blip r:embed="rId3" cstate="print"/>
          <a:stretch>
            <a:fillRect/>
          </a:stretch>
        </p:blipFill>
        <p:spPr>
          <a:xfrm rot="10800000" flipV="1">
            <a:off x="5076056" y="1916838"/>
            <a:ext cx="3257624" cy="4343467"/>
          </a:xfrm>
          <a:prstGeom prst="ellipse">
            <a:avLst/>
          </a:prstGeom>
          <a:ln w="63500">
            <a:solidFill>
              <a:srgbClr val="990099"/>
            </a:solidFill>
          </a:ln>
        </p:spPr>
      </p:pic>
      <p:sp>
        <p:nvSpPr>
          <p:cNvPr id="4" name="Прямоугольник 3"/>
          <p:cNvSpPr/>
          <p:nvPr/>
        </p:nvSpPr>
        <p:spPr>
          <a:xfrm>
            <a:off x="611560" y="620688"/>
            <a:ext cx="4558171" cy="1015663"/>
          </a:xfrm>
          <a:prstGeom prst="rect">
            <a:avLst/>
          </a:prstGeom>
        </p:spPr>
        <p:txBody>
          <a:bodyPr wrap="none">
            <a:spAutoFit/>
          </a:bodyPr>
          <a:lstStyle/>
          <a:p>
            <a:r>
              <a:rPr lang="en-US" sz="6000" dirty="0" smtClean="0"/>
              <a:t>Bus Stop No.2</a:t>
            </a:r>
            <a:endParaRPr lang="ru-RU" sz="6000" dirty="0"/>
          </a:p>
        </p:txBody>
      </p:sp>
      <p:sp>
        <p:nvSpPr>
          <p:cNvPr id="5" name="Прямоугольник 4"/>
          <p:cNvSpPr/>
          <p:nvPr/>
        </p:nvSpPr>
        <p:spPr>
          <a:xfrm>
            <a:off x="755576" y="1484784"/>
            <a:ext cx="4176464" cy="1211362"/>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chemeClr val="accent6">
                    <a:lumMod val="75000"/>
                  </a:schemeClr>
                </a:solidFill>
                <a:effectLst>
                  <a:innerShdw blurRad="69850" dist="43180" dir="5400000">
                    <a:srgbClr val="000000">
                      <a:alpha val="65000"/>
                    </a:srgbClr>
                  </a:innerShdw>
                </a:effectLst>
              </a:rPr>
              <a:t>Monuments</a:t>
            </a:r>
            <a:endParaRPr lang="ru-RU" sz="5400" b="1" cap="none" spc="0" dirty="0">
              <a:ln w="1905"/>
              <a:solidFill>
                <a:schemeClr val="accent6">
                  <a:lumMod val="75000"/>
                </a:schemeClr>
              </a:solidFill>
              <a:effectLst>
                <a:innerShdw blurRad="69850" dist="43180" dir="5400000">
                  <a:srgbClr val="000000">
                    <a:alpha val="65000"/>
                  </a:srgbClr>
                </a:innerShdw>
              </a:effectLst>
            </a:endParaRPr>
          </a:p>
        </p:txBody>
      </p:sp>
      <p:pic>
        <p:nvPicPr>
          <p:cNvPr id="7" name="Picture 4" descr="http://i51.mindmix.ru/46/69/356946/65/8477765/tumblr_lfi5r9bkPk1qfsn5ro1_250.gif"/>
          <p:cNvPicPr>
            <a:picLocks noChangeAspect="1" noChangeArrowheads="1" noCrop="1"/>
          </p:cNvPicPr>
          <p:nvPr/>
        </p:nvPicPr>
        <p:blipFill>
          <a:blip r:embed="rId4" cstate="print"/>
          <a:srcRect/>
          <a:stretch>
            <a:fillRect/>
          </a:stretch>
        </p:blipFill>
        <p:spPr bwMode="auto">
          <a:xfrm flipH="1">
            <a:off x="683568" y="4797152"/>
            <a:ext cx="2232248" cy="1412811"/>
          </a:xfrm>
          <a:prstGeom prst="rect">
            <a:avLst/>
          </a:prstGeom>
          <a:noFill/>
        </p:spPr>
      </p:pic>
      <p:sp>
        <p:nvSpPr>
          <p:cNvPr id="16386" name="AutoShape 2" descr="https://dpc1.ftcdn.net/jpg/00/10/08/18/500_F_10081881_eISq6NRRfQ03gvrLeDEu2okmcCnY7BT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8229600" cy="45719"/>
          </a:xfrm>
        </p:spPr>
        <p:txBody>
          <a:bodyPr/>
          <a:lstStyle/>
          <a:p>
            <a:endParaRPr lang="ru-RU"/>
          </a:p>
        </p:txBody>
      </p:sp>
      <p:sp>
        <p:nvSpPr>
          <p:cNvPr id="3" name="Содержимое 2"/>
          <p:cNvSpPr>
            <a:spLocks noGrp="1"/>
          </p:cNvSpPr>
          <p:nvPr>
            <p:ph idx="1"/>
          </p:nvPr>
        </p:nvSpPr>
        <p:spPr>
          <a:xfrm flipV="1">
            <a:off x="457200" y="6126163"/>
            <a:ext cx="8229600" cy="45719"/>
          </a:xfrm>
        </p:spPr>
        <p:txBody>
          <a:bodyPr/>
          <a:lstStyle/>
          <a:p>
            <a:endParaRPr lang="ru-RU" dirty="0"/>
          </a:p>
        </p:txBody>
      </p:sp>
      <p:pic>
        <p:nvPicPr>
          <p:cNvPr id="4" name="Содержимое 8" descr="big ben1.jpg"/>
          <p:cNvPicPr>
            <a:picLocks noChangeAspect="1"/>
          </p:cNvPicPr>
          <p:nvPr/>
        </p:nvPicPr>
        <p:blipFill>
          <a:blip r:embed="rId2" cstate="print"/>
          <a:stretch>
            <a:fillRect/>
          </a:stretch>
        </p:blipFill>
        <p:spPr bwMode="auto">
          <a:xfrm rot="10800000" flipV="1">
            <a:off x="683568" y="476672"/>
            <a:ext cx="3257624" cy="4343467"/>
          </a:xfrm>
          <a:prstGeom prst="roundRect">
            <a:avLst/>
          </a:prstGeom>
          <a:noFill/>
          <a:ln w="63500">
            <a:solidFill>
              <a:srgbClr val="990099"/>
            </a:solidFill>
            <a:miter lim="800000"/>
            <a:headEnd/>
            <a:tailEnd/>
          </a:ln>
        </p:spPr>
      </p:pic>
      <p:sp>
        <p:nvSpPr>
          <p:cNvPr id="5" name="TextBox 4"/>
          <p:cNvSpPr txBox="1"/>
          <p:nvPr/>
        </p:nvSpPr>
        <p:spPr>
          <a:xfrm>
            <a:off x="971600" y="5013176"/>
            <a:ext cx="2577950" cy="1015663"/>
          </a:xfrm>
          <a:prstGeom prst="rect">
            <a:avLst/>
          </a:prstGeom>
          <a:noFill/>
        </p:spPr>
        <p:txBody>
          <a:bodyPr wrap="none" rtlCol="0">
            <a:spAutoFit/>
          </a:bodyPr>
          <a:lstStyle/>
          <a:p>
            <a:r>
              <a:rPr lang="en-US" sz="6000" b="1" dirty="0" smtClean="0">
                <a:solidFill>
                  <a:schemeClr val="accent6">
                    <a:lumMod val="75000"/>
                  </a:schemeClr>
                </a:solidFill>
              </a:rPr>
              <a:t>Big Ben</a:t>
            </a:r>
            <a:endParaRPr lang="ru-RU" sz="6000" b="1" dirty="0">
              <a:solidFill>
                <a:schemeClr val="accent6">
                  <a:lumMod val="75000"/>
                </a:schemeClr>
              </a:solidFill>
            </a:endParaRPr>
          </a:p>
        </p:txBody>
      </p:sp>
      <p:sp>
        <p:nvSpPr>
          <p:cNvPr id="6" name="TextBox 5"/>
          <p:cNvSpPr txBox="1"/>
          <p:nvPr/>
        </p:nvSpPr>
        <p:spPr>
          <a:xfrm>
            <a:off x="4283968" y="188640"/>
            <a:ext cx="4248472" cy="5109091"/>
          </a:xfrm>
          <a:prstGeom prst="rect">
            <a:avLst/>
          </a:prstGeom>
          <a:noFill/>
        </p:spPr>
        <p:txBody>
          <a:bodyPr wrap="square" rtlCol="0">
            <a:spAutoFit/>
          </a:bodyPr>
          <a:lstStyle/>
          <a:p>
            <a:endParaRPr lang="en-US" dirty="0" smtClean="0"/>
          </a:p>
          <a:p>
            <a:pPr>
              <a:buFont typeface="Wingdings" pitchFamily="2" charset="2"/>
              <a:buChar char="Ø"/>
            </a:pPr>
            <a:r>
              <a:rPr lang="en-US" sz="2800" dirty="0" smtClean="0"/>
              <a:t>It’s the symbol of the United Kingdom</a:t>
            </a:r>
          </a:p>
          <a:p>
            <a:pPr>
              <a:buFont typeface="Wingdings" pitchFamily="2" charset="2"/>
              <a:buChar char="Ø"/>
            </a:pPr>
            <a:r>
              <a:rPr lang="en-US" sz="2800" dirty="0" smtClean="0"/>
              <a:t>It’s the most popular landmark in Great Britain</a:t>
            </a:r>
          </a:p>
          <a:p>
            <a:pPr>
              <a:buFont typeface="Wingdings" pitchFamily="2" charset="2"/>
              <a:buChar char="Ø"/>
            </a:pPr>
            <a:r>
              <a:rPr lang="en-US" sz="2800" dirty="0" smtClean="0"/>
              <a:t>It’s the main clock in the UK</a:t>
            </a:r>
          </a:p>
          <a:p>
            <a:pPr>
              <a:buFont typeface="Wingdings" pitchFamily="2" charset="2"/>
              <a:buChar char="Ø"/>
            </a:pPr>
            <a:r>
              <a:rPr lang="en-US" sz="2800" dirty="0" smtClean="0"/>
              <a:t>You can hear the deep boom of it on the BBC channel</a:t>
            </a:r>
          </a:p>
          <a:p>
            <a:pPr>
              <a:buFont typeface="Wingdings" pitchFamily="2" charset="2"/>
              <a:buChar char="Ø"/>
            </a:pPr>
            <a:r>
              <a:rPr lang="en-US" sz="2800" dirty="0" smtClean="0"/>
              <a:t>It weighs 13,720 kilograms</a:t>
            </a:r>
            <a:endParaRPr lang="ru-RU"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3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8" dur="3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9" dur="3000"/>
                                        <p:tgtEl>
                                          <p:spTgt spid="6">
                                            <p:txEl>
                                              <p:pRg st="1" end="1"/>
                                            </p:txEl>
                                          </p:spTgt>
                                        </p:tgtEl>
                                      </p:cBhvr>
                                    </p:animEffect>
                                  </p:childTnLst>
                                </p:cTn>
                              </p:par>
                            </p:childTnLst>
                          </p:cTn>
                        </p:par>
                        <p:par>
                          <p:cTn id="10" fill="hold">
                            <p:stCondLst>
                              <p:cond delay="3000"/>
                            </p:stCondLst>
                            <p:childTnLst>
                              <p:par>
                                <p:cTn id="11" presetID="55" presetClass="entr" presetSubtype="0" fill="hold" nodeType="after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p:cTn id="13" dur="3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14" dur="3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15" dur="3000"/>
                                        <p:tgtEl>
                                          <p:spTgt spid="6">
                                            <p:txEl>
                                              <p:pRg st="2" end="2"/>
                                            </p:txEl>
                                          </p:spTgt>
                                        </p:tgtEl>
                                      </p:cBhvr>
                                    </p:animEffect>
                                  </p:childTnLst>
                                </p:cTn>
                              </p:par>
                            </p:childTnLst>
                          </p:cTn>
                        </p:par>
                        <p:par>
                          <p:cTn id="16" fill="hold">
                            <p:stCondLst>
                              <p:cond delay="6000"/>
                            </p:stCondLst>
                            <p:childTnLst>
                              <p:par>
                                <p:cTn id="17" presetID="55"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p:cTn id="19" dur="3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20" dur="3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21" dur="3000"/>
                                        <p:tgtEl>
                                          <p:spTgt spid="6">
                                            <p:txEl>
                                              <p:pRg st="3" end="3"/>
                                            </p:txEl>
                                          </p:spTgt>
                                        </p:tgtEl>
                                      </p:cBhvr>
                                    </p:animEffect>
                                  </p:childTnLst>
                                </p:cTn>
                              </p:par>
                            </p:childTnLst>
                          </p:cTn>
                        </p:par>
                        <p:par>
                          <p:cTn id="22" fill="hold">
                            <p:stCondLst>
                              <p:cond delay="9000"/>
                            </p:stCondLst>
                            <p:childTnLst>
                              <p:par>
                                <p:cTn id="23" presetID="55" presetClass="entr" presetSubtype="0" fill="hold" nodeType="after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p:cTn id="25" dur="3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26" dur="3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27" dur="3000"/>
                                        <p:tgtEl>
                                          <p:spTgt spid="6">
                                            <p:txEl>
                                              <p:pRg st="4" end="4"/>
                                            </p:txEl>
                                          </p:spTgt>
                                        </p:tgtEl>
                                      </p:cBhvr>
                                    </p:animEffect>
                                  </p:childTnLst>
                                </p:cTn>
                              </p:par>
                            </p:childTnLst>
                          </p:cTn>
                        </p:par>
                        <p:par>
                          <p:cTn id="28" fill="hold">
                            <p:stCondLst>
                              <p:cond delay="12000"/>
                            </p:stCondLst>
                            <p:childTnLst>
                              <p:par>
                                <p:cTn id="29" presetID="55" presetClass="entr" presetSubtype="0" fill="hold" nodeType="after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p:cTn id="31" dur="3000" fill="hold"/>
                                        <p:tgtEl>
                                          <p:spTgt spid="6">
                                            <p:txEl>
                                              <p:pRg st="5" end="5"/>
                                            </p:txEl>
                                          </p:spTgt>
                                        </p:tgtEl>
                                        <p:attrNameLst>
                                          <p:attrName>ppt_w</p:attrName>
                                        </p:attrNameLst>
                                      </p:cBhvr>
                                      <p:tavLst>
                                        <p:tav tm="0">
                                          <p:val>
                                            <p:strVal val="#ppt_w*0.70"/>
                                          </p:val>
                                        </p:tav>
                                        <p:tav tm="100000">
                                          <p:val>
                                            <p:strVal val="#ppt_w"/>
                                          </p:val>
                                        </p:tav>
                                      </p:tavLst>
                                    </p:anim>
                                    <p:anim calcmode="lin" valueType="num">
                                      <p:cBhvr>
                                        <p:cTn id="32" dur="3000" fill="hold"/>
                                        <p:tgtEl>
                                          <p:spTgt spid="6">
                                            <p:txEl>
                                              <p:pRg st="5" end="5"/>
                                            </p:txEl>
                                          </p:spTgt>
                                        </p:tgtEl>
                                        <p:attrNameLst>
                                          <p:attrName>ppt_h</p:attrName>
                                        </p:attrNameLst>
                                      </p:cBhvr>
                                      <p:tavLst>
                                        <p:tav tm="0">
                                          <p:val>
                                            <p:strVal val="#ppt_h"/>
                                          </p:val>
                                        </p:tav>
                                        <p:tav tm="100000">
                                          <p:val>
                                            <p:strVal val="#ppt_h"/>
                                          </p:val>
                                        </p:tav>
                                      </p:tavLst>
                                    </p:anim>
                                    <p:animEffect transition="in" filter="fade">
                                      <p:cBhvr>
                                        <p:cTn id="33" dur="3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39752" y="332656"/>
            <a:ext cx="4275691" cy="1152128"/>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chemeClr val="accent6">
                    <a:lumMod val="75000"/>
                  </a:schemeClr>
                </a:solidFill>
                <a:effectLst>
                  <a:innerShdw blurRad="69850" dist="43180" dir="5400000">
                    <a:srgbClr val="000000">
                      <a:alpha val="65000"/>
                    </a:srgbClr>
                  </a:innerShdw>
                </a:effectLst>
              </a:rPr>
              <a:t>Monuments</a:t>
            </a:r>
            <a:endParaRPr lang="ru-RU" sz="5400" b="1" cap="none" spc="0" dirty="0">
              <a:ln w="1905"/>
              <a:solidFill>
                <a:schemeClr val="accent6">
                  <a:lumMod val="75000"/>
                </a:schemeClr>
              </a:solidFill>
              <a:effectLst>
                <a:innerShdw blurRad="69850" dist="43180" dir="5400000">
                  <a:srgbClr val="000000">
                    <a:alpha val="65000"/>
                  </a:srgbClr>
                </a:innerShdw>
              </a:effectLst>
            </a:endParaRPr>
          </a:p>
        </p:txBody>
      </p:sp>
      <p:pic>
        <p:nvPicPr>
          <p:cNvPr id="14338" name="Picture 2" descr="http://www.heenatours.in/heenaadmin/app/webroot/upload/tourmaster/16151449646706.jpg"/>
          <p:cNvPicPr>
            <a:picLocks noChangeAspect="1" noChangeArrowheads="1"/>
          </p:cNvPicPr>
          <p:nvPr/>
        </p:nvPicPr>
        <p:blipFill>
          <a:blip r:embed="rId2" cstate="print"/>
          <a:srcRect/>
          <a:stretch>
            <a:fillRect/>
          </a:stretch>
        </p:blipFill>
        <p:spPr bwMode="auto">
          <a:xfrm>
            <a:off x="1835696" y="1556792"/>
            <a:ext cx="5253297" cy="3600399"/>
          </a:xfrm>
          <a:prstGeom prst="roundRect">
            <a:avLst/>
          </a:prstGeom>
          <a:noFill/>
          <a:ln w="63500">
            <a:solidFill>
              <a:srgbClr val="990099"/>
            </a:solidFill>
          </a:ln>
        </p:spPr>
      </p:pic>
      <p:sp>
        <p:nvSpPr>
          <p:cNvPr id="8" name="TextBox 7"/>
          <p:cNvSpPr txBox="1"/>
          <p:nvPr/>
        </p:nvSpPr>
        <p:spPr>
          <a:xfrm>
            <a:off x="2339752" y="1412776"/>
            <a:ext cx="3946658" cy="923330"/>
          </a:xfrm>
          <a:prstGeom prst="rect">
            <a:avLst/>
          </a:prstGeom>
          <a:noFill/>
        </p:spPr>
        <p:txBody>
          <a:bodyPr wrap="none" rtlCol="0">
            <a:spAutoFit/>
          </a:bodyPr>
          <a:lstStyle/>
          <a:p>
            <a:r>
              <a:rPr lang="en-US" sz="5400" b="1" dirty="0" smtClean="0">
                <a:solidFill>
                  <a:schemeClr val="bg1"/>
                </a:solidFill>
              </a:rPr>
              <a:t>Tower Bridge</a:t>
            </a:r>
            <a:endParaRPr lang="ru-RU" sz="5400" b="1" dirty="0">
              <a:solidFill>
                <a:schemeClr val="bg1"/>
              </a:solidFill>
            </a:endParaRPr>
          </a:p>
        </p:txBody>
      </p:sp>
      <p:sp>
        <p:nvSpPr>
          <p:cNvPr id="9" name="TextBox 8"/>
          <p:cNvSpPr txBox="1"/>
          <p:nvPr/>
        </p:nvSpPr>
        <p:spPr>
          <a:xfrm>
            <a:off x="6012160" y="5301208"/>
            <a:ext cx="2368084" cy="1077218"/>
          </a:xfrm>
          <a:prstGeom prst="rect">
            <a:avLst/>
          </a:prstGeom>
          <a:solidFill>
            <a:srgbClr val="9900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dirty="0" smtClean="0">
                <a:solidFill>
                  <a:schemeClr val="bg1"/>
                </a:solidFill>
              </a:rPr>
              <a:t>The Tower of </a:t>
            </a:r>
          </a:p>
          <a:p>
            <a:pPr algn="ctr"/>
            <a:r>
              <a:rPr lang="en-US" sz="3200" dirty="0" smtClean="0">
                <a:solidFill>
                  <a:schemeClr val="bg1"/>
                </a:solidFill>
              </a:rPr>
              <a:t>London</a:t>
            </a:r>
            <a:endParaRPr lang="ru-RU" sz="3200" dirty="0">
              <a:solidFill>
                <a:schemeClr val="bg1"/>
              </a:solidFill>
            </a:endParaRPr>
          </a:p>
        </p:txBody>
      </p:sp>
      <p:sp>
        <p:nvSpPr>
          <p:cNvPr id="10" name="TextBox 9"/>
          <p:cNvSpPr txBox="1"/>
          <p:nvPr/>
        </p:nvSpPr>
        <p:spPr>
          <a:xfrm>
            <a:off x="3491880" y="5301208"/>
            <a:ext cx="2362955" cy="1077218"/>
          </a:xfrm>
          <a:prstGeom prst="rect">
            <a:avLst/>
          </a:prstGeom>
          <a:solidFill>
            <a:srgbClr val="9900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dirty="0" smtClean="0">
                <a:solidFill>
                  <a:schemeClr val="bg1"/>
                </a:solidFill>
              </a:rPr>
              <a:t>Tower </a:t>
            </a:r>
          </a:p>
          <a:p>
            <a:pPr algn="ctr"/>
            <a:r>
              <a:rPr lang="en-US" sz="3200" dirty="0" smtClean="0">
                <a:solidFill>
                  <a:schemeClr val="bg1"/>
                </a:solidFill>
              </a:rPr>
              <a:t>Bridge</a:t>
            </a:r>
            <a:endParaRPr lang="ru-RU" sz="3200" dirty="0">
              <a:solidFill>
                <a:schemeClr val="bg1"/>
              </a:solidFill>
            </a:endParaRPr>
          </a:p>
        </p:txBody>
      </p:sp>
      <p:sp>
        <p:nvSpPr>
          <p:cNvPr id="11" name="TextBox 10"/>
          <p:cNvSpPr txBox="1"/>
          <p:nvPr/>
        </p:nvSpPr>
        <p:spPr>
          <a:xfrm>
            <a:off x="899592" y="5301208"/>
            <a:ext cx="2400209" cy="1077218"/>
          </a:xfrm>
          <a:prstGeom prst="rect">
            <a:avLst/>
          </a:prstGeom>
          <a:solidFill>
            <a:srgbClr val="9900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pPr algn="ctr"/>
            <a:r>
              <a:rPr lang="en-US" sz="3200" dirty="0" smtClean="0">
                <a:solidFill>
                  <a:schemeClr val="bg1"/>
                </a:solidFill>
              </a:rPr>
              <a:t>Westminster </a:t>
            </a:r>
          </a:p>
          <a:p>
            <a:pPr algn="ctr"/>
            <a:r>
              <a:rPr lang="en-US" sz="3200" dirty="0" smtClean="0">
                <a:solidFill>
                  <a:schemeClr val="bg1"/>
                </a:solidFill>
              </a:rPr>
              <a:t>Abbey</a:t>
            </a:r>
            <a:endParaRPr lang="ru-RU" sz="32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0"/>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 calcmode="lin" valueType="num">
                                      <p:cBhvr>
                                        <p:cTn id="4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8">
                                            <p:txEl>
                                              <p:pRg st="0" end="0"/>
                                            </p:txEl>
                                          </p:spTgt>
                                        </p:tgtEl>
                                      </p:cBhvr>
                                    </p:animEffect>
                                  </p:childTnLst>
                                </p:cTn>
                              </p:par>
                              <p:par>
                                <p:cTn id="44" presetID="1" presetClass="exit" presetSubtype="0" fill="hold" grpId="1" nodeType="withEffect">
                                  <p:stCondLst>
                                    <p:cond delay="0"/>
                                  </p:stCondLst>
                                  <p:childTnLst>
                                    <p:set>
                                      <p:cBhvr>
                                        <p:cTn id="45" dur="1" fill="hold">
                                          <p:stCondLst>
                                            <p:cond delay="0"/>
                                          </p:stCondLst>
                                        </p:cTn>
                                        <p:tgtEl>
                                          <p:spTgt spid="11"/>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0"/>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080444"/>
            <a:ext cx="8229600" cy="45719"/>
          </a:xfrm>
        </p:spPr>
        <p:txBody>
          <a:bodyPr/>
          <a:lstStyle/>
          <a:p>
            <a:endParaRPr lang="ru-RU" dirty="0"/>
          </a:p>
        </p:txBody>
      </p:sp>
      <p:pic>
        <p:nvPicPr>
          <p:cNvPr id="13314" name="Picture 2" descr="http://www.lon-don.ru/images/news/2013/12/18/17122013_2.jpg"/>
          <p:cNvPicPr>
            <a:picLocks noChangeAspect="1" noChangeArrowheads="1"/>
          </p:cNvPicPr>
          <p:nvPr/>
        </p:nvPicPr>
        <p:blipFill>
          <a:blip r:embed="rId2" cstate="print"/>
          <a:srcRect/>
          <a:stretch>
            <a:fillRect/>
          </a:stretch>
        </p:blipFill>
        <p:spPr bwMode="auto">
          <a:xfrm>
            <a:off x="1475656" y="1556792"/>
            <a:ext cx="6381134" cy="3528392"/>
          </a:xfrm>
          <a:prstGeom prst="roundRect">
            <a:avLst/>
          </a:prstGeom>
          <a:noFill/>
          <a:ln w="63500">
            <a:solidFill>
              <a:srgbClr val="990099"/>
            </a:solidFill>
          </a:ln>
        </p:spPr>
      </p:pic>
      <p:sp>
        <p:nvSpPr>
          <p:cNvPr id="5" name="Прямоугольник 4"/>
          <p:cNvSpPr/>
          <p:nvPr/>
        </p:nvSpPr>
        <p:spPr>
          <a:xfrm>
            <a:off x="2555776" y="332656"/>
            <a:ext cx="4319301" cy="1139354"/>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chemeClr val="accent6">
                    <a:lumMod val="75000"/>
                  </a:schemeClr>
                </a:solidFill>
                <a:effectLst>
                  <a:innerShdw blurRad="69850" dist="43180" dir="5400000">
                    <a:srgbClr val="000000">
                      <a:alpha val="65000"/>
                    </a:srgbClr>
                  </a:innerShdw>
                </a:effectLst>
              </a:rPr>
              <a:t>Monuments</a:t>
            </a:r>
            <a:endParaRPr lang="ru-RU" sz="5400" b="1" cap="none" spc="0" dirty="0">
              <a:ln w="1905"/>
              <a:solidFill>
                <a:schemeClr val="accent6">
                  <a:lumMod val="75000"/>
                </a:schemeClr>
              </a:solidFill>
              <a:effectLst>
                <a:innerShdw blurRad="69850" dist="43180" dir="5400000">
                  <a:srgbClr val="000000">
                    <a:alpha val="65000"/>
                  </a:srgbClr>
                </a:innerShdw>
              </a:effectLst>
            </a:endParaRPr>
          </a:p>
        </p:txBody>
      </p:sp>
      <p:sp>
        <p:nvSpPr>
          <p:cNvPr id="6" name="TextBox 5"/>
          <p:cNvSpPr txBox="1"/>
          <p:nvPr/>
        </p:nvSpPr>
        <p:spPr>
          <a:xfrm>
            <a:off x="1907704" y="1484784"/>
            <a:ext cx="5715924" cy="923330"/>
          </a:xfrm>
          <a:prstGeom prst="rect">
            <a:avLst/>
          </a:prstGeom>
          <a:noFill/>
        </p:spPr>
        <p:txBody>
          <a:bodyPr wrap="none" rtlCol="0">
            <a:spAutoFit/>
          </a:bodyPr>
          <a:lstStyle/>
          <a:p>
            <a:r>
              <a:rPr lang="en-US" sz="5400" b="1" dirty="0" smtClean="0">
                <a:solidFill>
                  <a:schemeClr val="bg1"/>
                </a:solidFill>
              </a:rPr>
              <a:t>Buckingham Palace</a:t>
            </a:r>
            <a:endParaRPr lang="ru-RU" sz="5400" b="1" dirty="0">
              <a:solidFill>
                <a:schemeClr val="bg1"/>
              </a:solidFill>
            </a:endParaRPr>
          </a:p>
        </p:txBody>
      </p:sp>
      <p:sp>
        <p:nvSpPr>
          <p:cNvPr id="7" name="TextBox 6"/>
          <p:cNvSpPr txBox="1"/>
          <p:nvPr/>
        </p:nvSpPr>
        <p:spPr>
          <a:xfrm>
            <a:off x="899592" y="5301208"/>
            <a:ext cx="2232248" cy="1077218"/>
          </a:xfrm>
          <a:prstGeom prst="rect">
            <a:avLst/>
          </a:prstGeom>
          <a:solidFill>
            <a:srgbClr val="9900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US" sz="3200" dirty="0" smtClean="0">
              <a:solidFill>
                <a:srgbClr val="008080"/>
              </a:solidFill>
            </a:endParaRPr>
          </a:p>
          <a:p>
            <a:endParaRPr lang="ru-RU" sz="3200" dirty="0">
              <a:solidFill>
                <a:srgbClr val="008080"/>
              </a:solidFill>
            </a:endParaRPr>
          </a:p>
        </p:txBody>
      </p:sp>
      <p:sp>
        <p:nvSpPr>
          <p:cNvPr id="8" name="TextBox 7"/>
          <p:cNvSpPr txBox="1"/>
          <p:nvPr/>
        </p:nvSpPr>
        <p:spPr>
          <a:xfrm>
            <a:off x="3491880" y="5301208"/>
            <a:ext cx="2232248" cy="1077218"/>
          </a:xfrm>
          <a:prstGeom prst="rect">
            <a:avLst/>
          </a:prstGeom>
          <a:solidFill>
            <a:srgbClr val="9900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dirty="0" smtClean="0">
                <a:solidFill>
                  <a:schemeClr val="bg1"/>
                </a:solidFill>
              </a:rPr>
              <a:t>Piccadilly </a:t>
            </a:r>
          </a:p>
          <a:p>
            <a:pPr algn="ctr"/>
            <a:r>
              <a:rPr lang="en-US" sz="3200" dirty="0" smtClean="0">
                <a:solidFill>
                  <a:schemeClr val="bg1"/>
                </a:solidFill>
              </a:rPr>
              <a:t>Circus</a:t>
            </a:r>
            <a:endParaRPr lang="ru-RU" sz="3200" dirty="0">
              <a:solidFill>
                <a:schemeClr val="bg1"/>
              </a:solidFill>
            </a:endParaRPr>
          </a:p>
        </p:txBody>
      </p:sp>
      <p:sp>
        <p:nvSpPr>
          <p:cNvPr id="9" name="TextBox 8"/>
          <p:cNvSpPr txBox="1"/>
          <p:nvPr/>
        </p:nvSpPr>
        <p:spPr>
          <a:xfrm>
            <a:off x="6084168" y="5301208"/>
            <a:ext cx="2232248" cy="1077218"/>
          </a:xfrm>
          <a:prstGeom prst="rect">
            <a:avLst/>
          </a:prstGeom>
          <a:solidFill>
            <a:srgbClr val="9900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dirty="0" smtClean="0">
                <a:solidFill>
                  <a:schemeClr val="bg1"/>
                </a:solidFill>
              </a:rPr>
              <a:t>Buckingham </a:t>
            </a:r>
          </a:p>
          <a:p>
            <a:pPr algn="ctr"/>
            <a:r>
              <a:rPr lang="en-US" sz="3200" dirty="0" smtClean="0">
                <a:solidFill>
                  <a:schemeClr val="bg1"/>
                </a:solidFill>
              </a:rPr>
              <a:t>Palace</a:t>
            </a:r>
            <a:endParaRPr lang="ru-RU" sz="3200" dirty="0">
              <a:solidFill>
                <a:schemeClr val="bg1"/>
              </a:solidFill>
            </a:endParaRPr>
          </a:p>
        </p:txBody>
      </p:sp>
      <p:sp>
        <p:nvSpPr>
          <p:cNvPr id="10" name="TextBox 9"/>
          <p:cNvSpPr txBox="1"/>
          <p:nvPr/>
        </p:nvSpPr>
        <p:spPr>
          <a:xfrm>
            <a:off x="1115616" y="5517232"/>
            <a:ext cx="1800878" cy="584775"/>
          </a:xfrm>
          <a:prstGeom prst="rect">
            <a:avLst/>
          </a:prstGeom>
          <a:noFill/>
        </p:spPr>
        <p:txBody>
          <a:bodyPr wrap="none" rtlCol="0">
            <a:spAutoFit/>
          </a:bodyPr>
          <a:lstStyle/>
          <a:p>
            <a:r>
              <a:rPr lang="en-US" sz="3200" dirty="0" smtClean="0">
                <a:solidFill>
                  <a:schemeClr val="bg1"/>
                </a:solidFill>
              </a:rPr>
              <a:t>Whitehall</a:t>
            </a:r>
            <a:endParaRPr lang="ru-RU" sz="32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
                                        </p:tgtEl>
                                      </p:cBhvr>
                                    </p:animEffect>
                                  </p:childTnLst>
                                </p:cTn>
                              </p:par>
                            </p:childTnLst>
                          </p:cTn>
                        </p:par>
                        <p:par>
                          <p:cTn id="25" fill="hold">
                            <p:stCondLst>
                              <p:cond delay="1000"/>
                            </p:stCondLst>
                            <p:childTnLst>
                              <p:par>
                                <p:cTn id="26" presetID="25"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1" dur="1000" fill="hold"/>
                                        <p:tgtEl>
                                          <p:spTgt spid="8"/>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8"/>
                                        </p:tgtEl>
                                      </p:cBhvr>
                                    </p:animEffect>
                                  </p:childTnLst>
                                </p:cTn>
                              </p:par>
                            </p:childTnLst>
                          </p:cTn>
                        </p:par>
                        <p:par>
                          <p:cTn id="36" fill="hold">
                            <p:stCondLst>
                              <p:cond delay="2000"/>
                            </p:stCondLst>
                            <p:childTnLst>
                              <p:par>
                                <p:cTn id="37" presetID="25"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2" dur="1000" fill="hold"/>
                                        <p:tgtEl>
                                          <p:spTgt spid="9"/>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 calcmode="lin" valueType="num">
                                      <p:cBhvr>
                                        <p:cTn id="5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53" dur="500"/>
                                        <p:tgtEl>
                                          <p:spTgt spid="6">
                                            <p:txEl>
                                              <p:pRg st="0" end="0"/>
                                            </p:txEl>
                                          </p:spTgt>
                                        </p:tgtEl>
                                      </p:cBhvr>
                                    </p:animEffect>
                                  </p:childTnLst>
                                </p:cTn>
                              </p:par>
                              <p:par>
                                <p:cTn id="54" presetID="1" presetClass="exit" presetSubtype="0" fill="hold" grpId="1" nodeType="withEffect">
                                  <p:stCondLst>
                                    <p:cond delay="0"/>
                                  </p:stCondLst>
                                  <p:childTnLst>
                                    <p:set>
                                      <p:cBhvr>
                                        <p:cTn id="55" dur="1" fill="hold">
                                          <p:stCondLst>
                                            <p:cond delay="0"/>
                                          </p:stCondLst>
                                        </p:cTn>
                                        <p:tgtEl>
                                          <p:spTgt spid="7"/>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8"/>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27784" y="332656"/>
            <a:ext cx="4031269" cy="1080120"/>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chemeClr val="accent6">
                    <a:lumMod val="75000"/>
                  </a:schemeClr>
                </a:solidFill>
                <a:effectLst>
                  <a:innerShdw blurRad="69850" dist="43180" dir="5400000">
                    <a:srgbClr val="000000">
                      <a:alpha val="65000"/>
                    </a:srgbClr>
                  </a:innerShdw>
                </a:effectLst>
              </a:rPr>
              <a:t>Monuments</a:t>
            </a:r>
            <a:endParaRPr lang="ru-RU" sz="5400" b="1" cap="none" spc="0" dirty="0">
              <a:ln w="1905"/>
              <a:solidFill>
                <a:schemeClr val="accent6">
                  <a:lumMod val="75000"/>
                </a:schemeClr>
              </a:solidFill>
              <a:effectLst>
                <a:innerShdw blurRad="69850" dist="43180" dir="5400000">
                  <a:srgbClr val="000000">
                    <a:alpha val="65000"/>
                  </a:srgbClr>
                </a:innerShdw>
              </a:effectLst>
            </a:endParaRPr>
          </a:p>
        </p:txBody>
      </p:sp>
      <p:pic>
        <p:nvPicPr>
          <p:cNvPr id="12290" name="Picture 2" descr="http://blagovest-info.ru/pic/shoreditch-st-paul-cathedral.jpg"/>
          <p:cNvPicPr>
            <a:picLocks noChangeAspect="1" noChangeArrowheads="1"/>
          </p:cNvPicPr>
          <p:nvPr/>
        </p:nvPicPr>
        <p:blipFill>
          <a:blip r:embed="rId2" cstate="print"/>
          <a:srcRect/>
          <a:stretch>
            <a:fillRect/>
          </a:stretch>
        </p:blipFill>
        <p:spPr bwMode="auto">
          <a:xfrm>
            <a:off x="1763688" y="1556792"/>
            <a:ext cx="5904656" cy="3456384"/>
          </a:xfrm>
          <a:prstGeom prst="roundRect">
            <a:avLst/>
          </a:prstGeom>
          <a:noFill/>
          <a:ln w="63500">
            <a:solidFill>
              <a:srgbClr val="990099"/>
            </a:solidFill>
          </a:ln>
        </p:spPr>
      </p:pic>
      <p:sp>
        <p:nvSpPr>
          <p:cNvPr id="6" name="TextBox 5"/>
          <p:cNvSpPr txBox="1"/>
          <p:nvPr/>
        </p:nvSpPr>
        <p:spPr>
          <a:xfrm>
            <a:off x="1907704" y="1556792"/>
            <a:ext cx="5496761" cy="923330"/>
          </a:xfrm>
          <a:prstGeom prst="rect">
            <a:avLst/>
          </a:prstGeom>
          <a:noFill/>
        </p:spPr>
        <p:txBody>
          <a:bodyPr wrap="none" rtlCol="0">
            <a:spAutoFit/>
          </a:bodyPr>
          <a:lstStyle/>
          <a:p>
            <a:r>
              <a:rPr lang="en-US" sz="5400" b="1" dirty="0" smtClean="0">
                <a:solidFill>
                  <a:schemeClr val="bg1"/>
                </a:solidFill>
              </a:rPr>
              <a:t>St Paul’s Cathedral</a:t>
            </a:r>
            <a:endParaRPr lang="ru-RU" sz="5400" b="1" dirty="0">
              <a:solidFill>
                <a:schemeClr val="bg1"/>
              </a:solidFill>
            </a:endParaRPr>
          </a:p>
        </p:txBody>
      </p:sp>
      <p:sp>
        <p:nvSpPr>
          <p:cNvPr id="7" name="TextBox 6"/>
          <p:cNvSpPr txBox="1"/>
          <p:nvPr/>
        </p:nvSpPr>
        <p:spPr>
          <a:xfrm>
            <a:off x="971600" y="5229200"/>
            <a:ext cx="1797928" cy="1077218"/>
          </a:xfrm>
          <a:prstGeom prst="rect">
            <a:avLst/>
          </a:prstGeom>
          <a:solidFill>
            <a:srgbClr val="9900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pPr algn="ctr"/>
            <a:r>
              <a:rPr lang="en-US" sz="3200" dirty="0" smtClean="0">
                <a:solidFill>
                  <a:schemeClr val="bg1"/>
                </a:solidFill>
              </a:rPr>
              <a:t>St Paul’s </a:t>
            </a:r>
          </a:p>
          <a:p>
            <a:pPr algn="ctr"/>
            <a:r>
              <a:rPr lang="en-US" sz="3200" dirty="0" smtClean="0">
                <a:solidFill>
                  <a:schemeClr val="bg1"/>
                </a:solidFill>
              </a:rPr>
              <a:t>Cathedral</a:t>
            </a:r>
            <a:endParaRPr lang="ru-RU" sz="3200" dirty="0">
              <a:solidFill>
                <a:schemeClr val="bg1"/>
              </a:solidFill>
            </a:endParaRPr>
          </a:p>
        </p:txBody>
      </p:sp>
      <p:sp>
        <p:nvSpPr>
          <p:cNvPr id="8" name="TextBox 7"/>
          <p:cNvSpPr txBox="1"/>
          <p:nvPr/>
        </p:nvSpPr>
        <p:spPr>
          <a:xfrm>
            <a:off x="3059832" y="5229200"/>
            <a:ext cx="2243756" cy="1077218"/>
          </a:xfrm>
          <a:prstGeom prst="rect">
            <a:avLst/>
          </a:prstGeom>
          <a:solidFill>
            <a:srgbClr val="9900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pPr algn="ctr"/>
            <a:r>
              <a:rPr lang="en-US" sz="3200" dirty="0" smtClean="0">
                <a:solidFill>
                  <a:schemeClr val="bg1"/>
                </a:solidFill>
              </a:rPr>
              <a:t>Tate Picture </a:t>
            </a:r>
          </a:p>
          <a:p>
            <a:pPr algn="ctr"/>
            <a:r>
              <a:rPr lang="en-US" sz="3200" dirty="0" smtClean="0">
                <a:solidFill>
                  <a:schemeClr val="bg1"/>
                </a:solidFill>
              </a:rPr>
              <a:t>Gallery</a:t>
            </a:r>
            <a:endParaRPr lang="ru-RU" sz="3200" dirty="0">
              <a:solidFill>
                <a:schemeClr val="bg1"/>
              </a:solidFill>
            </a:endParaRPr>
          </a:p>
        </p:txBody>
      </p:sp>
      <p:sp>
        <p:nvSpPr>
          <p:cNvPr id="9" name="TextBox 8"/>
          <p:cNvSpPr txBox="1"/>
          <p:nvPr/>
        </p:nvSpPr>
        <p:spPr>
          <a:xfrm>
            <a:off x="5580112" y="5229200"/>
            <a:ext cx="2771080" cy="1077218"/>
          </a:xfrm>
          <a:prstGeom prst="rect">
            <a:avLst/>
          </a:prstGeom>
          <a:solidFill>
            <a:srgbClr val="9900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pPr algn="ctr"/>
            <a:r>
              <a:rPr lang="en-US" sz="3200" dirty="0" smtClean="0">
                <a:solidFill>
                  <a:schemeClr val="bg1"/>
                </a:solidFill>
              </a:rPr>
              <a:t>Queen Victoria </a:t>
            </a:r>
          </a:p>
          <a:p>
            <a:pPr algn="ctr"/>
            <a:r>
              <a:rPr lang="en-US" sz="3200" dirty="0" smtClean="0">
                <a:solidFill>
                  <a:schemeClr val="bg1"/>
                </a:solidFill>
              </a:rPr>
              <a:t>Theatre</a:t>
            </a:r>
            <a:endParaRPr lang="ru-RU" sz="32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8"/>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 calcmode="lin" valueType="num">
                                      <p:cBhvr>
                                        <p:cTn id="4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6">
                                            <p:txEl>
                                              <p:pRg st="0" end="0"/>
                                            </p:txEl>
                                          </p:spTgt>
                                        </p:tgtEl>
                                      </p:cBhvr>
                                    </p:animEffect>
                                  </p:childTnLst>
                                </p:cTn>
                              </p:par>
                              <p:par>
                                <p:cTn id="44" presetID="1" presetClass="exit" presetSubtype="0" fill="hold" grpId="1" nodeType="withEffect">
                                  <p:stCondLst>
                                    <p:cond delay="0"/>
                                  </p:stCondLst>
                                  <p:childTnLst>
                                    <p:set>
                                      <p:cBhvr>
                                        <p:cTn id="45" dur="1" fill="hold">
                                          <p:stCondLst>
                                            <p:cond delay="0"/>
                                          </p:stCondLst>
                                        </p:cTn>
                                        <p:tgtEl>
                                          <p:spTgt spid="7"/>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8"/>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8229600" cy="45719"/>
          </a:xfrm>
        </p:spPr>
        <p:txBody>
          <a:bodyPr/>
          <a:lstStyle/>
          <a:p>
            <a:endParaRPr lang="ru-RU" dirty="0"/>
          </a:p>
        </p:txBody>
      </p:sp>
      <p:sp>
        <p:nvSpPr>
          <p:cNvPr id="3" name="Содержимое 2"/>
          <p:cNvSpPr>
            <a:spLocks noGrp="1"/>
          </p:cNvSpPr>
          <p:nvPr>
            <p:ph idx="1"/>
          </p:nvPr>
        </p:nvSpPr>
        <p:spPr>
          <a:xfrm flipV="1">
            <a:off x="457200" y="6126163"/>
            <a:ext cx="8229600" cy="45719"/>
          </a:xfrm>
        </p:spPr>
        <p:txBody>
          <a:bodyPr/>
          <a:lstStyle/>
          <a:p>
            <a:endParaRPr lang="ru-RU" dirty="0"/>
          </a:p>
        </p:txBody>
      </p:sp>
      <p:sp>
        <p:nvSpPr>
          <p:cNvPr id="4" name="Прямоугольник 3"/>
          <p:cNvSpPr/>
          <p:nvPr/>
        </p:nvSpPr>
        <p:spPr>
          <a:xfrm>
            <a:off x="2483768" y="332656"/>
            <a:ext cx="4175285" cy="1152128"/>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chemeClr val="accent6">
                    <a:lumMod val="75000"/>
                  </a:schemeClr>
                </a:solidFill>
                <a:effectLst>
                  <a:innerShdw blurRad="69850" dist="43180" dir="5400000">
                    <a:srgbClr val="000000">
                      <a:alpha val="65000"/>
                    </a:srgbClr>
                  </a:innerShdw>
                </a:effectLst>
              </a:rPr>
              <a:t>Monuments</a:t>
            </a:r>
            <a:endParaRPr lang="ru-RU" sz="5400" b="1" cap="none" spc="0" dirty="0">
              <a:ln w="1905"/>
              <a:solidFill>
                <a:schemeClr val="accent6">
                  <a:lumMod val="75000"/>
                </a:schemeClr>
              </a:solidFill>
              <a:effectLst>
                <a:innerShdw blurRad="69850" dist="43180" dir="5400000">
                  <a:srgbClr val="000000">
                    <a:alpha val="65000"/>
                  </a:srgbClr>
                </a:innerShdw>
              </a:effectLst>
            </a:endParaRPr>
          </a:p>
        </p:txBody>
      </p:sp>
      <p:pic>
        <p:nvPicPr>
          <p:cNvPr id="11266" name="Picture 2" descr="http://spektrnews.in.ua/img/2015/12/179/17911.jpg"/>
          <p:cNvPicPr>
            <a:picLocks noChangeAspect="1" noChangeArrowheads="1"/>
          </p:cNvPicPr>
          <p:nvPr/>
        </p:nvPicPr>
        <p:blipFill>
          <a:blip r:embed="rId2" cstate="print"/>
          <a:srcRect/>
          <a:stretch>
            <a:fillRect/>
          </a:stretch>
        </p:blipFill>
        <p:spPr bwMode="auto">
          <a:xfrm>
            <a:off x="1187624" y="1556792"/>
            <a:ext cx="6624736" cy="3456383"/>
          </a:xfrm>
          <a:prstGeom prst="roundRect">
            <a:avLst/>
          </a:prstGeom>
          <a:noFill/>
          <a:ln w="63500">
            <a:solidFill>
              <a:srgbClr val="990099"/>
            </a:solidFill>
          </a:ln>
        </p:spPr>
      </p:pic>
      <p:sp>
        <p:nvSpPr>
          <p:cNvPr id="6" name="TextBox 5"/>
          <p:cNvSpPr txBox="1"/>
          <p:nvPr/>
        </p:nvSpPr>
        <p:spPr>
          <a:xfrm>
            <a:off x="1115616" y="1484784"/>
            <a:ext cx="6696744" cy="923330"/>
          </a:xfrm>
          <a:prstGeom prst="rect">
            <a:avLst/>
          </a:prstGeom>
          <a:noFill/>
        </p:spPr>
        <p:txBody>
          <a:bodyPr wrap="square" rtlCol="0">
            <a:spAutoFit/>
          </a:bodyPr>
          <a:lstStyle/>
          <a:p>
            <a:r>
              <a:rPr lang="en-US" sz="5400" b="1" dirty="0" smtClean="0">
                <a:solidFill>
                  <a:schemeClr val="bg1"/>
                </a:solidFill>
              </a:rPr>
              <a:t> Houses of  Parliament</a:t>
            </a:r>
            <a:endParaRPr lang="ru-RU" sz="5400" b="1" dirty="0">
              <a:solidFill>
                <a:schemeClr val="bg1"/>
              </a:solidFill>
            </a:endParaRPr>
          </a:p>
        </p:txBody>
      </p:sp>
      <p:sp>
        <p:nvSpPr>
          <p:cNvPr id="8" name="TextBox 7"/>
          <p:cNvSpPr txBox="1"/>
          <p:nvPr/>
        </p:nvSpPr>
        <p:spPr>
          <a:xfrm>
            <a:off x="1187624" y="5229200"/>
            <a:ext cx="2072266" cy="1077218"/>
          </a:xfrm>
          <a:prstGeom prst="rect">
            <a:avLst/>
          </a:prstGeom>
          <a:solidFill>
            <a:srgbClr val="9900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dirty="0" smtClean="0">
                <a:solidFill>
                  <a:schemeClr val="bg1"/>
                </a:solidFill>
              </a:rPr>
              <a:t>Speaker’s</a:t>
            </a:r>
          </a:p>
          <a:p>
            <a:pPr algn="ctr"/>
            <a:r>
              <a:rPr lang="en-US" sz="3200" dirty="0" smtClean="0">
                <a:solidFill>
                  <a:schemeClr val="bg1"/>
                </a:solidFill>
              </a:rPr>
              <a:t>Corner</a:t>
            </a:r>
            <a:endParaRPr lang="ru-RU" sz="3200" dirty="0">
              <a:solidFill>
                <a:schemeClr val="bg1"/>
              </a:solidFill>
            </a:endParaRPr>
          </a:p>
        </p:txBody>
      </p:sp>
      <p:sp>
        <p:nvSpPr>
          <p:cNvPr id="10" name="TextBox 9"/>
          <p:cNvSpPr txBox="1"/>
          <p:nvPr/>
        </p:nvSpPr>
        <p:spPr>
          <a:xfrm>
            <a:off x="3635896" y="5229200"/>
            <a:ext cx="1996252" cy="1077218"/>
          </a:xfrm>
          <a:prstGeom prst="rect">
            <a:avLst/>
          </a:prstGeom>
          <a:solidFill>
            <a:srgbClr val="9900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pPr algn="ctr"/>
            <a:r>
              <a:rPr lang="en-US" sz="3200" dirty="0" smtClean="0">
                <a:solidFill>
                  <a:schemeClr val="bg1"/>
                </a:solidFill>
              </a:rPr>
              <a:t>Houses of</a:t>
            </a:r>
          </a:p>
          <a:p>
            <a:pPr algn="ctr"/>
            <a:r>
              <a:rPr lang="en-US" sz="3200" dirty="0" smtClean="0">
                <a:solidFill>
                  <a:schemeClr val="bg1"/>
                </a:solidFill>
              </a:rPr>
              <a:t>Parliament</a:t>
            </a:r>
            <a:endParaRPr lang="ru-RU" sz="3200" dirty="0">
              <a:solidFill>
                <a:schemeClr val="bg1"/>
              </a:solidFill>
            </a:endParaRPr>
          </a:p>
        </p:txBody>
      </p:sp>
      <p:sp>
        <p:nvSpPr>
          <p:cNvPr id="11" name="TextBox 10"/>
          <p:cNvSpPr txBox="1"/>
          <p:nvPr/>
        </p:nvSpPr>
        <p:spPr>
          <a:xfrm>
            <a:off x="6012160" y="5229200"/>
            <a:ext cx="1872208" cy="1077218"/>
          </a:xfrm>
          <a:prstGeom prst="rect">
            <a:avLst/>
          </a:prstGeom>
          <a:solidFill>
            <a:srgbClr val="9900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dirty="0" smtClean="0">
                <a:solidFill>
                  <a:schemeClr val="bg1"/>
                </a:solidFill>
              </a:rPr>
              <a:t>Nelson’s </a:t>
            </a:r>
          </a:p>
          <a:p>
            <a:pPr algn="ctr"/>
            <a:r>
              <a:rPr lang="en-US" sz="3200" dirty="0" smtClean="0">
                <a:solidFill>
                  <a:schemeClr val="bg1"/>
                </a:solidFill>
              </a:rPr>
              <a:t>Column</a:t>
            </a:r>
            <a:endParaRPr lang="ru-RU" sz="32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0"/>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 calcmode="lin" valueType="num">
                                      <p:cBhvr>
                                        <p:cTn id="4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6">
                                            <p:txEl>
                                              <p:pRg st="0" end="0"/>
                                            </p:txEl>
                                          </p:spTgt>
                                        </p:tgtEl>
                                      </p:cBhvr>
                                    </p:animEffect>
                                  </p:childTnLst>
                                </p:cTn>
                              </p:par>
                              <p:par>
                                <p:cTn id="44" presetID="1" presetClass="exit" presetSubtype="0" fill="hold" grpId="1" nodeType="withEffect">
                                  <p:stCondLst>
                                    <p:cond delay="0"/>
                                  </p:stCondLst>
                                  <p:childTnLst>
                                    <p:set>
                                      <p:cBhvr>
                                        <p:cTn id="45" dur="1" fill="hold">
                                          <p:stCondLst>
                                            <p:cond delay="0"/>
                                          </p:stCondLst>
                                        </p:cTn>
                                        <p:tgtEl>
                                          <p:spTgt spid="8"/>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0"/>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1" grpId="0" animBg="1"/>
      <p:bldP spid="1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flipV="1">
            <a:off x="457200" y="6126163"/>
            <a:ext cx="8229600" cy="45719"/>
          </a:xfrm>
        </p:spPr>
        <p:txBody>
          <a:bodyPr/>
          <a:lstStyle/>
          <a:p>
            <a:endParaRPr lang="ru-RU" dirty="0"/>
          </a:p>
        </p:txBody>
      </p:sp>
      <p:sp>
        <p:nvSpPr>
          <p:cNvPr id="4" name="Прямоугольник 3"/>
          <p:cNvSpPr/>
          <p:nvPr/>
        </p:nvSpPr>
        <p:spPr>
          <a:xfrm>
            <a:off x="2627785" y="404664"/>
            <a:ext cx="4104456" cy="1080120"/>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chemeClr val="accent6">
                    <a:lumMod val="75000"/>
                  </a:schemeClr>
                </a:solidFill>
                <a:effectLst>
                  <a:innerShdw blurRad="69850" dist="43180" dir="5400000">
                    <a:srgbClr val="000000">
                      <a:alpha val="65000"/>
                    </a:srgbClr>
                  </a:innerShdw>
                </a:effectLst>
              </a:rPr>
              <a:t>Monuments</a:t>
            </a:r>
            <a:endParaRPr lang="ru-RU" sz="5400" b="1" cap="none" spc="0" dirty="0">
              <a:ln w="1905"/>
              <a:solidFill>
                <a:schemeClr val="accent6">
                  <a:lumMod val="75000"/>
                </a:schemeClr>
              </a:solidFill>
              <a:effectLst>
                <a:innerShdw blurRad="69850" dist="43180" dir="5400000">
                  <a:srgbClr val="000000">
                    <a:alpha val="65000"/>
                  </a:srgbClr>
                </a:innerShdw>
              </a:effectLst>
            </a:endParaRPr>
          </a:p>
        </p:txBody>
      </p:sp>
      <p:sp>
        <p:nvSpPr>
          <p:cNvPr id="7" name="TextBox 6"/>
          <p:cNvSpPr txBox="1"/>
          <p:nvPr/>
        </p:nvSpPr>
        <p:spPr>
          <a:xfrm>
            <a:off x="2483768" y="4797152"/>
            <a:ext cx="4000839" cy="1754326"/>
          </a:xfrm>
          <a:prstGeom prst="rect">
            <a:avLst/>
          </a:prstGeom>
          <a:noFill/>
        </p:spPr>
        <p:txBody>
          <a:bodyPr wrap="none" rtlCol="0">
            <a:spAutoFit/>
          </a:bodyPr>
          <a:lstStyle/>
          <a:p>
            <a:r>
              <a:rPr lang="en-US" sz="5400" b="1" dirty="0" smtClean="0">
                <a:solidFill>
                  <a:schemeClr val="bg1"/>
                </a:solidFill>
              </a:rPr>
              <a:t>Westminster </a:t>
            </a:r>
          </a:p>
          <a:p>
            <a:r>
              <a:rPr lang="en-US" sz="5400" b="1" dirty="0" smtClean="0">
                <a:solidFill>
                  <a:schemeClr val="bg1"/>
                </a:solidFill>
              </a:rPr>
              <a:t>       Abbey</a:t>
            </a:r>
            <a:endParaRPr lang="ru-RU" sz="5400" b="1" dirty="0">
              <a:solidFill>
                <a:schemeClr val="bg1"/>
              </a:solidFill>
            </a:endParaRPr>
          </a:p>
        </p:txBody>
      </p:sp>
      <p:pic>
        <p:nvPicPr>
          <p:cNvPr id="10244" name="Picture 4" descr="http://grandfiesta.ru/images/places/greatbritain/palaceofwestminster/6225.jpg"/>
          <p:cNvPicPr>
            <a:picLocks noChangeAspect="1" noChangeArrowheads="1"/>
          </p:cNvPicPr>
          <p:nvPr/>
        </p:nvPicPr>
        <p:blipFill>
          <a:blip r:embed="rId2" cstate="print"/>
          <a:srcRect/>
          <a:stretch>
            <a:fillRect/>
          </a:stretch>
        </p:blipFill>
        <p:spPr bwMode="auto">
          <a:xfrm>
            <a:off x="1979712" y="1628800"/>
            <a:ext cx="5187121" cy="3499306"/>
          </a:xfrm>
          <a:prstGeom prst="roundRect">
            <a:avLst/>
          </a:prstGeom>
          <a:noFill/>
          <a:ln w="63500">
            <a:solidFill>
              <a:srgbClr val="990099"/>
            </a:solidFill>
          </a:ln>
        </p:spPr>
      </p:pic>
      <p:sp>
        <p:nvSpPr>
          <p:cNvPr id="9" name="TextBox 8"/>
          <p:cNvSpPr txBox="1"/>
          <p:nvPr/>
        </p:nvSpPr>
        <p:spPr>
          <a:xfrm>
            <a:off x="2051720" y="4077072"/>
            <a:ext cx="5976665" cy="830997"/>
          </a:xfrm>
          <a:prstGeom prst="rect">
            <a:avLst/>
          </a:prstGeom>
          <a:noFill/>
        </p:spPr>
        <p:txBody>
          <a:bodyPr wrap="square" rtlCol="0">
            <a:spAutoFit/>
          </a:bodyPr>
          <a:lstStyle/>
          <a:p>
            <a:r>
              <a:rPr lang="en-US" sz="4800" b="1" dirty="0" smtClean="0">
                <a:solidFill>
                  <a:schemeClr val="bg1"/>
                </a:solidFill>
              </a:rPr>
              <a:t>Westminster Palace</a:t>
            </a:r>
            <a:endParaRPr lang="ru-RU" sz="4800" b="1" dirty="0">
              <a:solidFill>
                <a:schemeClr val="bg1"/>
              </a:solidFill>
            </a:endParaRPr>
          </a:p>
        </p:txBody>
      </p:sp>
      <p:sp>
        <p:nvSpPr>
          <p:cNvPr id="8" name="TextBox 7"/>
          <p:cNvSpPr txBox="1"/>
          <p:nvPr/>
        </p:nvSpPr>
        <p:spPr>
          <a:xfrm>
            <a:off x="899592" y="5373216"/>
            <a:ext cx="2288290" cy="1077218"/>
          </a:xfrm>
          <a:prstGeom prst="rect">
            <a:avLst/>
          </a:prstGeom>
          <a:solidFill>
            <a:srgbClr val="9900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dirty="0" smtClean="0">
                <a:solidFill>
                  <a:schemeClr val="bg1"/>
                </a:solidFill>
              </a:rPr>
              <a:t>The ‘Globe’</a:t>
            </a:r>
          </a:p>
          <a:p>
            <a:pPr algn="ctr"/>
            <a:r>
              <a:rPr lang="en-US" sz="3200" dirty="0" smtClean="0">
                <a:solidFill>
                  <a:schemeClr val="bg1"/>
                </a:solidFill>
              </a:rPr>
              <a:t>Theatre</a:t>
            </a:r>
            <a:endParaRPr lang="ru-RU" sz="3200" dirty="0">
              <a:solidFill>
                <a:schemeClr val="bg1"/>
              </a:solidFill>
            </a:endParaRPr>
          </a:p>
        </p:txBody>
      </p:sp>
      <p:sp>
        <p:nvSpPr>
          <p:cNvPr id="10" name="TextBox 9"/>
          <p:cNvSpPr txBox="1"/>
          <p:nvPr/>
        </p:nvSpPr>
        <p:spPr>
          <a:xfrm>
            <a:off x="3419872" y="5373216"/>
            <a:ext cx="2288290" cy="1077218"/>
          </a:xfrm>
          <a:prstGeom prst="rect">
            <a:avLst/>
          </a:prstGeom>
          <a:solidFill>
            <a:srgbClr val="9900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dirty="0" smtClean="0">
                <a:solidFill>
                  <a:schemeClr val="bg1"/>
                </a:solidFill>
              </a:rPr>
              <a:t>National</a:t>
            </a:r>
          </a:p>
          <a:p>
            <a:pPr algn="ctr"/>
            <a:r>
              <a:rPr lang="en-US" sz="3200" dirty="0" smtClean="0">
                <a:solidFill>
                  <a:schemeClr val="bg1"/>
                </a:solidFill>
              </a:rPr>
              <a:t>Gallery</a:t>
            </a:r>
            <a:endParaRPr lang="ru-RU" sz="3200" dirty="0">
              <a:solidFill>
                <a:schemeClr val="bg1"/>
              </a:solidFill>
            </a:endParaRPr>
          </a:p>
        </p:txBody>
      </p:sp>
      <p:sp>
        <p:nvSpPr>
          <p:cNvPr id="11" name="TextBox 10"/>
          <p:cNvSpPr txBox="1"/>
          <p:nvPr/>
        </p:nvSpPr>
        <p:spPr>
          <a:xfrm>
            <a:off x="5940152" y="5373216"/>
            <a:ext cx="2288290" cy="1077218"/>
          </a:xfrm>
          <a:prstGeom prst="rect">
            <a:avLst/>
          </a:prstGeom>
          <a:solidFill>
            <a:srgbClr val="9900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dirty="0" smtClean="0">
                <a:solidFill>
                  <a:schemeClr val="bg1"/>
                </a:solidFill>
              </a:rPr>
              <a:t>Westminster</a:t>
            </a:r>
          </a:p>
          <a:p>
            <a:pPr algn="ctr"/>
            <a:r>
              <a:rPr lang="en-US" sz="3200" dirty="0" smtClean="0">
                <a:solidFill>
                  <a:schemeClr val="bg1"/>
                </a:solidFill>
              </a:rPr>
              <a:t>Palace</a:t>
            </a:r>
            <a:endParaRPr lang="ru-RU" sz="3200" dirty="0">
              <a:solidFill>
                <a:schemeClr val="bg1"/>
              </a:solidFill>
            </a:endParaRPr>
          </a:p>
        </p:txBody>
      </p:sp>
      <p:sp>
        <p:nvSpPr>
          <p:cNvPr id="12" name="Управляющая кнопка: назад 11">
            <a:hlinkClick r:id="rId3" action="ppaction://hlinksldjump" highlightClick="1"/>
          </p:cNvPr>
          <p:cNvSpPr/>
          <p:nvPr/>
        </p:nvSpPr>
        <p:spPr>
          <a:xfrm>
            <a:off x="611560" y="476672"/>
            <a:ext cx="720080" cy="682376"/>
          </a:xfrm>
          <a:prstGeom prst="actionButtonBackPrevious">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0"/>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 calcmode="lin" valueType="num">
                                      <p:cBhvr>
                                        <p:cTn id="41"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9">
                                            <p:txEl>
                                              <p:pRg st="0" end="0"/>
                                            </p:txEl>
                                          </p:spTgt>
                                        </p:tgtEl>
                                      </p:cBhvr>
                                    </p:animEffect>
                                  </p:childTnLst>
                                </p:cTn>
                              </p:par>
                              <p:par>
                                <p:cTn id="44" presetID="1" presetClass="exit" presetSubtype="0" fill="hold" grpId="1" nodeType="withEffect">
                                  <p:stCondLst>
                                    <p:cond delay="0"/>
                                  </p:stCondLst>
                                  <p:childTnLst>
                                    <p:set>
                                      <p:cBhvr>
                                        <p:cTn id="45" dur="1" fill="hold">
                                          <p:stCondLst>
                                            <p:cond delay="0"/>
                                          </p:stCondLst>
                                        </p:cTn>
                                        <p:tgtEl>
                                          <p:spTgt spid="8"/>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0"/>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1" grpId="0" animBg="1"/>
      <p:bldP spid="11"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76672"/>
            <a:ext cx="4558171" cy="1015663"/>
          </a:xfrm>
          <a:prstGeom prst="rect">
            <a:avLst/>
          </a:prstGeom>
          <a:noFill/>
        </p:spPr>
        <p:txBody>
          <a:bodyPr wrap="none" rtlCol="0">
            <a:spAutoFit/>
          </a:bodyPr>
          <a:lstStyle/>
          <a:p>
            <a:r>
              <a:rPr lang="en-US" sz="6000" dirty="0" smtClean="0"/>
              <a:t>Bus Stop No.5</a:t>
            </a:r>
            <a:endParaRPr lang="ru-RU" sz="6000" dirty="0"/>
          </a:p>
        </p:txBody>
      </p:sp>
      <p:sp>
        <p:nvSpPr>
          <p:cNvPr id="3" name="Прямоугольник 2"/>
          <p:cNvSpPr/>
          <p:nvPr/>
        </p:nvSpPr>
        <p:spPr>
          <a:xfrm>
            <a:off x="827584" y="1412776"/>
            <a:ext cx="3600400" cy="1296144"/>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chemeClr val="accent6">
                    <a:lumMod val="75000"/>
                  </a:schemeClr>
                </a:solidFill>
                <a:effectLst>
                  <a:innerShdw blurRad="69850" dist="43180" dir="5400000">
                    <a:srgbClr val="000000">
                      <a:alpha val="65000"/>
                    </a:srgbClr>
                  </a:innerShdw>
                </a:effectLst>
              </a:rPr>
              <a:t>Sports</a:t>
            </a:r>
            <a:endParaRPr lang="ru-RU" sz="5400" b="1" cap="none" spc="0" dirty="0">
              <a:ln w="1905"/>
              <a:solidFill>
                <a:schemeClr val="accent6">
                  <a:lumMod val="75000"/>
                </a:schemeClr>
              </a:solidFill>
              <a:effectLst>
                <a:innerShdw blurRad="69850" dist="43180" dir="5400000">
                  <a:srgbClr val="000000">
                    <a:alpha val="65000"/>
                  </a:srgbClr>
                </a:innerShdw>
              </a:effectLst>
            </a:endParaRPr>
          </a:p>
        </p:txBody>
      </p:sp>
      <p:pic>
        <p:nvPicPr>
          <p:cNvPr id="4" name="Рисунок 3" descr="Олимпийский стадион Лондона.jpg">
            <a:hlinkClick r:id="rId2" action="ppaction://hlinksldjump"/>
          </p:cNvPr>
          <p:cNvPicPr>
            <a:picLocks/>
          </p:cNvPicPr>
          <p:nvPr/>
        </p:nvPicPr>
        <p:blipFill>
          <a:blip r:embed="rId3" cstate="print"/>
          <a:stretch>
            <a:fillRect/>
          </a:stretch>
        </p:blipFill>
        <p:spPr>
          <a:xfrm>
            <a:off x="3851920" y="2924944"/>
            <a:ext cx="4536272" cy="3240176"/>
          </a:xfrm>
          <a:prstGeom prst="ellipse">
            <a:avLst/>
          </a:prstGeom>
          <a:ln w="63500">
            <a:solidFill>
              <a:srgbClr val="990099"/>
            </a:solidFill>
          </a:ln>
        </p:spPr>
      </p:pic>
      <p:pic>
        <p:nvPicPr>
          <p:cNvPr id="5" name="Picture 4" descr="http://i51.mindmix.ru/46/69/356946/65/8477765/tumblr_lfi5r9bkPk1qfsn5ro1_250.gif"/>
          <p:cNvPicPr>
            <a:picLocks noChangeAspect="1" noChangeArrowheads="1" noCrop="1"/>
          </p:cNvPicPr>
          <p:nvPr/>
        </p:nvPicPr>
        <p:blipFill>
          <a:blip r:embed="rId4" cstate="print"/>
          <a:srcRect/>
          <a:stretch>
            <a:fillRect/>
          </a:stretch>
        </p:blipFill>
        <p:spPr bwMode="auto">
          <a:xfrm flipH="1">
            <a:off x="683568" y="4706004"/>
            <a:ext cx="2376264" cy="1503960"/>
          </a:xfrm>
          <a:prstGeom prst="rect">
            <a:avLst/>
          </a:prstGeom>
          <a:noFill/>
        </p:spPr>
      </p:pic>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8229600" cy="45719"/>
          </a:xfrm>
        </p:spPr>
        <p:txBody>
          <a:bodyPr/>
          <a:lstStyle/>
          <a:p>
            <a:endParaRPr lang="ru-RU" dirty="0"/>
          </a:p>
        </p:txBody>
      </p:sp>
      <p:sp>
        <p:nvSpPr>
          <p:cNvPr id="3" name="Содержимое 2"/>
          <p:cNvSpPr>
            <a:spLocks noGrp="1"/>
          </p:cNvSpPr>
          <p:nvPr>
            <p:ph idx="1"/>
          </p:nvPr>
        </p:nvSpPr>
        <p:spPr>
          <a:xfrm flipV="1">
            <a:off x="457200" y="6126163"/>
            <a:ext cx="8229600" cy="45719"/>
          </a:xfrm>
        </p:spPr>
        <p:txBody>
          <a:bodyPr/>
          <a:lstStyle/>
          <a:p>
            <a:endParaRPr lang="ru-RU" dirty="0"/>
          </a:p>
        </p:txBody>
      </p:sp>
      <p:pic>
        <p:nvPicPr>
          <p:cNvPr id="17410" name="Picture 2" descr="London Olympic Stadium"/>
          <p:cNvPicPr>
            <a:picLocks noChangeAspect="1" noChangeArrowheads="1"/>
          </p:cNvPicPr>
          <p:nvPr/>
        </p:nvPicPr>
        <p:blipFill>
          <a:blip r:embed="rId2" cstate="print"/>
          <a:srcRect/>
          <a:stretch>
            <a:fillRect/>
          </a:stretch>
        </p:blipFill>
        <p:spPr bwMode="auto">
          <a:xfrm>
            <a:off x="611559" y="476672"/>
            <a:ext cx="5034139" cy="3528392"/>
          </a:xfrm>
          <a:prstGeom prst="roundRect">
            <a:avLst/>
          </a:prstGeom>
          <a:noFill/>
          <a:ln w="63500">
            <a:solidFill>
              <a:srgbClr val="800080"/>
            </a:solidFill>
          </a:ln>
        </p:spPr>
      </p:pic>
      <p:sp>
        <p:nvSpPr>
          <p:cNvPr id="5" name="TextBox 4"/>
          <p:cNvSpPr txBox="1"/>
          <p:nvPr/>
        </p:nvSpPr>
        <p:spPr>
          <a:xfrm>
            <a:off x="539552" y="4149080"/>
            <a:ext cx="5305940" cy="1754326"/>
          </a:xfrm>
          <a:prstGeom prst="rect">
            <a:avLst/>
          </a:prstGeom>
          <a:noFill/>
        </p:spPr>
        <p:txBody>
          <a:bodyPr wrap="none" rtlCol="0">
            <a:spAutoFit/>
          </a:bodyPr>
          <a:lstStyle/>
          <a:p>
            <a:r>
              <a:rPr lang="en-US" sz="5400" b="1" dirty="0" smtClean="0">
                <a:solidFill>
                  <a:schemeClr val="accent6">
                    <a:lumMod val="75000"/>
                  </a:schemeClr>
                </a:solidFill>
              </a:rPr>
              <a:t>Olympic Stadium</a:t>
            </a:r>
          </a:p>
          <a:p>
            <a:r>
              <a:rPr lang="en-US" sz="5400" b="1" dirty="0" smtClean="0">
                <a:solidFill>
                  <a:schemeClr val="accent6">
                    <a:lumMod val="75000"/>
                  </a:schemeClr>
                </a:solidFill>
              </a:rPr>
              <a:t>(London Stadium)</a:t>
            </a:r>
            <a:endParaRPr lang="ru-RU" sz="5400" b="1" dirty="0">
              <a:solidFill>
                <a:schemeClr val="accent6">
                  <a:lumMod val="75000"/>
                </a:schemeClr>
              </a:solidFill>
            </a:endParaRPr>
          </a:p>
        </p:txBody>
      </p:sp>
      <p:sp>
        <p:nvSpPr>
          <p:cNvPr id="6" name="TextBox 5"/>
          <p:cNvSpPr txBox="1"/>
          <p:nvPr/>
        </p:nvSpPr>
        <p:spPr>
          <a:xfrm>
            <a:off x="5724128" y="404664"/>
            <a:ext cx="3096344" cy="6124754"/>
          </a:xfrm>
          <a:prstGeom prst="rect">
            <a:avLst/>
          </a:prstGeom>
          <a:noFill/>
        </p:spPr>
        <p:txBody>
          <a:bodyPr wrap="square" rtlCol="0">
            <a:spAutoFit/>
          </a:bodyPr>
          <a:lstStyle/>
          <a:p>
            <a:pPr>
              <a:buFont typeface="Wingdings" pitchFamily="2" charset="2"/>
              <a:buChar char="Ø"/>
            </a:pPr>
            <a:r>
              <a:rPr lang="en-US" sz="2800" dirty="0" smtClean="0"/>
              <a:t>It was built for the 2012 Summer Olympic and </a:t>
            </a:r>
            <a:r>
              <a:rPr lang="en-US" sz="2800" dirty="0" err="1" smtClean="0"/>
              <a:t>Paralympic</a:t>
            </a:r>
            <a:r>
              <a:rPr lang="en-US" sz="2800" dirty="0" smtClean="0"/>
              <a:t> Games</a:t>
            </a:r>
          </a:p>
          <a:p>
            <a:pPr>
              <a:buFont typeface="Wingdings" pitchFamily="2" charset="2"/>
              <a:buChar char="Ø"/>
            </a:pPr>
            <a:r>
              <a:rPr lang="en-US" sz="2800" dirty="0" smtClean="0"/>
              <a:t>It has 80, 000 seats</a:t>
            </a:r>
          </a:p>
          <a:p>
            <a:pPr>
              <a:buFont typeface="Wingdings" pitchFamily="2" charset="2"/>
              <a:buChar char="Ø"/>
            </a:pPr>
            <a:r>
              <a:rPr lang="en-US" sz="2800" dirty="0" smtClean="0"/>
              <a:t>50 km – the seats lined side by side</a:t>
            </a:r>
          </a:p>
          <a:p>
            <a:pPr>
              <a:buFont typeface="Wingdings" pitchFamily="2" charset="2"/>
              <a:buChar char="Ø"/>
            </a:pPr>
            <a:r>
              <a:rPr lang="en-US" sz="2800" dirty="0" smtClean="0"/>
              <a:t>It is half the size of the London Eye</a:t>
            </a:r>
          </a:p>
          <a:p>
            <a:pPr>
              <a:buFont typeface="Wingdings" pitchFamily="2" charset="2"/>
              <a:buChar char="Ø"/>
            </a:pPr>
            <a:r>
              <a:rPr lang="en-US" sz="2800" dirty="0" smtClean="0"/>
              <a:t>It will host the 2017 Athletics World Championships</a:t>
            </a:r>
            <a:endParaRPr lang="ru-RU"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3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3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3000"/>
                                        <p:tgtEl>
                                          <p:spTgt spid="6">
                                            <p:txEl>
                                              <p:pRg st="0" end="0"/>
                                            </p:txEl>
                                          </p:spTgt>
                                        </p:tgtEl>
                                      </p:cBhvr>
                                    </p:animEffect>
                                  </p:childTnLst>
                                </p:cTn>
                              </p:par>
                            </p:childTnLst>
                          </p:cTn>
                        </p:par>
                        <p:par>
                          <p:cTn id="10" fill="hold">
                            <p:stCondLst>
                              <p:cond delay="3000"/>
                            </p:stCondLst>
                            <p:childTnLst>
                              <p:par>
                                <p:cTn id="11" presetID="55" presetClass="entr" presetSubtype="0" fill="hold"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3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4" dur="3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5" dur="3000"/>
                                        <p:tgtEl>
                                          <p:spTgt spid="6">
                                            <p:txEl>
                                              <p:pRg st="1" end="1"/>
                                            </p:txEl>
                                          </p:spTgt>
                                        </p:tgtEl>
                                      </p:cBhvr>
                                    </p:animEffect>
                                  </p:childTnLst>
                                </p:cTn>
                              </p:par>
                            </p:childTnLst>
                          </p:cTn>
                        </p:par>
                        <p:par>
                          <p:cTn id="16" fill="hold">
                            <p:stCondLst>
                              <p:cond delay="6000"/>
                            </p:stCondLst>
                            <p:childTnLst>
                              <p:par>
                                <p:cTn id="17" presetID="55" presetClass="entr" presetSubtype="0" fill="hold"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3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0" dur="3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1" dur="3000"/>
                                        <p:tgtEl>
                                          <p:spTgt spid="6">
                                            <p:txEl>
                                              <p:pRg st="2" end="2"/>
                                            </p:txEl>
                                          </p:spTgt>
                                        </p:tgtEl>
                                      </p:cBhvr>
                                    </p:animEffect>
                                  </p:childTnLst>
                                </p:cTn>
                              </p:par>
                            </p:childTnLst>
                          </p:cTn>
                        </p:par>
                        <p:par>
                          <p:cTn id="22" fill="hold">
                            <p:stCondLst>
                              <p:cond delay="9000"/>
                            </p:stCondLst>
                            <p:childTnLst>
                              <p:par>
                                <p:cTn id="23" presetID="55" presetClass="entr" presetSubtype="0" fill="hold" nodeType="after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3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26" dur="3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27" dur="3000"/>
                                        <p:tgtEl>
                                          <p:spTgt spid="6">
                                            <p:txEl>
                                              <p:pRg st="3" end="3"/>
                                            </p:txEl>
                                          </p:spTgt>
                                        </p:tgtEl>
                                      </p:cBhvr>
                                    </p:animEffect>
                                  </p:childTnLst>
                                </p:cTn>
                              </p:par>
                            </p:childTnLst>
                          </p:cTn>
                        </p:par>
                        <p:par>
                          <p:cTn id="28" fill="hold">
                            <p:stCondLst>
                              <p:cond delay="12000"/>
                            </p:stCondLst>
                            <p:childTnLst>
                              <p:par>
                                <p:cTn id="29" presetID="55" presetClass="entr" presetSubtype="0" fill="hold"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3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32" dur="3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33" dur="3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8229600" cy="45719"/>
          </a:xfrm>
        </p:spPr>
        <p:txBody>
          <a:bodyPr/>
          <a:lstStyle/>
          <a:p>
            <a:endParaRPr lang="ru-RU"/>
          </a:p>
        </p:txBody>
      </p:sp>
      <p:sp>
        <p:nvSpPr>
          <p:cNvPr id="3" name="Содержимое 2"/>
          <p:cNvSpPr>
            <a:spLocks noGrp="1"/>
          </p:cNvSpPr>
          <p:nvPr>
            <p:ph idx="1"/>
          </p:nvPr>
        </p:nvSpPr>
        <p:spPr>
          <a:xfrm flipV="1">
            <a:off x="457200" y="6126163"/>
            <a:ext cx="8229600" cy="45719"/>
          </a:xfrm>
        </p:spPr>
        <p:txBody>
          <a:bodyPr/>
          <a:lstStyle/>
          <a:p>
            <a:endParaRPr lang="ru-RU" dirty="0"/>
          </a:p>
        </p:txBody>
      </p:sp>
      <p:sp>
        <p:nvSpPr>
          <p:cNvPr id="4" name="Прямоугольник 3"/>
          <p:cNvSpPr/>
          <p:nvPr/>
        </p:nvSpPr>
        <p:spPr>
          <a:xfrm>
            <a:off x="971600" y="177281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l</a:t>
            </a:r>
            <a:endParaRPr lang="ru-RU" sz="6000" dirty="0"/>
          </a:p>
        </p:txBody>
      </p:sp>
      <p:sp>
        <p:nvSpPr>
          <p:cNvPr id="5" name="Прямоугольник 4"/>
          <p:cNvSpPr/>
          <p:nvPr/>
        </p:nvSpPr>
        <p:spPr>
          <a:xfrm>
            <a:off x="1907704" y="177281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a</a:t>
            </a:r>
            <a:endParaRPr lang="ru-RU" sz="6000" dirty="0"/>
          </a:p>
        </p:txBody>
      </p:sp>
      <p:sp>
        <p:nvSpPr>
          <p:cNvPr id="6" name="Прямоугольник 5"/>
          <p:cNvSpPr/>
          <p:nvPr/>
        </p:nvSpPr>
        <p:spPr>
          <a:xfrm>
            <a:off x="2843808" y="177281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l</a:t>
            </a:r>
            <a:endParaRPr lang="ru-RU" sz="6000" dirty="0"/>
          </a:p>
        </p:txBody>
      </p:sp>
      <p:sp>
        <p:nvSpPr>
          <p:cNvPr id="7" name="Прямоугольник 6"/>
          <p:cNvSpPr/>
          <p:nvPr/>
        </p:nvSpPr>
        <p:spPr>
          <a:xfrm>
            <a:off x="3779912" y="177281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o</a:t>
            </a:r>
            <a:endParaRPr lang="ru-RU" sz="6000" dirty="0"/>
          </a:p>
        </p:txBody>
      </p:sp>
      <p:sp>
        <p:nvSpPr>
          <p:cNvPr id="8" name="Прямоугольник 7"/>
          <p:cNvSpPr/>
          <p:nvPr/>
        </p:nvSpPr>
        <p:spPr>
          <a:xfrm>
            <a:off x="4716016" y="177281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f</a:t>
            </a:r>
            <a:endParaRPr lang="ru-RU" sz="6000" dirty="0"/>
          </a:p>
        </p:txBody>
      </p:sp>
      <p:sp>
        <p:nvSpPr>
          <p:cNvPr id="9" name="Прямоугольник 8"/>
          <p:cNvSpPr/>
          <p:nvPr/>
        </p:nvSpPr>
        <p:spPr>
          <a:xfrm>
            <a:off x="7524328" y="177281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t</a:t>
            </a:r>
            <a:endParaRPr lang="ru-RU" sz="6000" dirty="0"/>
          </a:p>
        </p:txBody>
      </p:sp>
      <p:sp>
        <p:nvSpPr>
          <p:cNvPr id="10" name="Прямоугольник 9"/>
          <p:cNvSpPr/>
          <p:nvPr/>
        </p:nvSpPr>
        <p:spPr>
          <a:xfrm>
            <a:off x="6588224" y="177281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o</a:t>
            </a:r>
            <a:endParaRPr lang="ru-RU" sz="6000" dirty="0"/>
          </a:p>
        </p:txBody>
      </p:sp>
      <p:sp>
        <p:nvSpPr>
          <p:cNvPr id="11" name="Прямоугольник 10"/>
          <p:cNvSpPr/>
          <p:nvPr/>
        </p:nvSpPr>
        <p:spPr>
          <a:xfrm>
            <a:off x="5652120" y="177281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b</a:t>
            </a:r>
            <a:endParaRPr lang="ru-RU" sz="6000" dirty="0"/>
          </a:p>
        </p:txBody>
      </p:sp>
      <p:sp>
        <p:nvSpPr>
          <p:cNvPr id="12" name="Прямоугольник 11"/>
          <p:cNvSpPr/>
          <p:nvPr/>
        </p:nvSpPr>
        <p:spPr>
          <a:xfrm>
            <a:off x="7524328" y="321297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l</a:t>
            </a:r>
            <a:endParaRPr lang="ru-RU" sz="6000" dirty="0"/>
          </a:p>
        </p:txBody>
      </p:sp>
      <p:sp>
        <p:nvSpPr>
          <p:cNvPr id="13" name="Прямоугольник 12"/>
          <p:cNvSpPr/>
          <p:nvPr/>
        </p:nvSpPr>
        <p:spPr>
          <a:xfrm>
            <a:off x="5652120" y="321297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a</a:t>
            </a:r>
            <a:endParaRPr lang="ru-RU" sz="6000" dirty="0"/>
          </a:p>
        </p:txBody>
      </p:sp>
      <p:sp>
        <p:nvSpPr>
          <p:cNvPr id="14" name="Прямоугольник 13"/>
          <p:cNvSpPr/>
          <p:nvPr/>
        </p:nvSpPr>
        <p:spPr>
          <a:xfrm>
            <a:off x="6588224" y="321297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l</a:t>
            </a:r>
            <a:endParaRPr lang="ru-RU" sz="6000" dirty="0"/>
          </a:p>
        </p:txBody>
      </p:sp>
      <p:sp>
        <p:nvSpPr>
          <p:cNvPr id="15" name="Прямоугольник 14"/>
          <p:cNvSpPr/>
          <p:nvPr/>
        </p:nvSpPr>
        <p:spPr>
          <a:xfrm>
            <a:off x="1907704" y="321297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o</a:t>
            </a:r>
            <a:endParaRPr lang="ru-RU" sz="6000" dirty="0"/>
          </a:p>
        </p:txBody>
      </p:sp>
      <p:sp>
        <p:nvSpPr>
          <p:cNvPr id="16" name="Прямоугольник 15"/>
          <p:cNvSpPr/>
          <p:nvPr/>
        </p:nvSpPr>
        <p:spPr>
          <a:xfrm>
            <a:off x="971600" y="321297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f</a:t>
            </a:r>
            <a:endParaRPr lang="ru-RU" sz="6000" dirty="0"/>
          </a:p>
        </p:txBody>
      </p:sp>
      <p:sp>
        <p:nvSpPr>
          <p:cNvPr id="17" name="Прямоугольник 16"/>
          <p:cNvSpPr/>
          <p:nvPr/>
        </p:nvSpPr>
        <p:spPr>
          <a:xfrm>
            <a:off x="3779912" y="321297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t</a:t>
            </a:r>
            <a:endParaRPr lang="ru-RU" sz="6000" dirty="0"/>
          </a:p>
        </p:txBody>
      </p:sp>
      <p:sp>
        <p:nvSpPr>
          <p:cNvPr id="18" name="Прямоугольник 17"/>
          <p:cNvSpPr/>
          <p:nvPr/>
        </p:nvSpPr>
        <p:spPr>
          <a:xfrm>
            <a:off x="2843808" y="321297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o</a:t>
            </a:r>
            <a:endParaRPr lang="ru-RU" sz="6000" dirty="0"/>
          </a:p>
        </p:txBody>
      </p:sp>
      <p:sp>
        <p:nvSpPr>
          <p:cNvPr id="19" name="Прямоугольник 18"/>
          <p:cNvSpPr/>
          <p:nvPr/>
        </p:nvSpPr>
        <p:spPr>
          <a:xfrm>
            <a:off x="4716016" y="321297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b</a:t>
            </a:r>
            <a:endParaRPr lang="ru-RU" sz="6000" dirty="0"/>
          </a:p>
        </p:txBody>
      </p:sp>
      <p:sp>
        <p:nvSpPr>
          <p:cNvPr id="20" name="TextBox 19"/>
          <p:cNvSpPr txBox="1"/>
          <p:nvPr/>
        </p:nvSpPr>
        <p:spPr>
          <a:xfrm>
            <a:off x="1115616" y="4509120"/>
            <a:ext cx="7200800" cy="1446550"/>
          </a:xfrm>
          <a:prstGeom prst="rect">
            <a:avLst/>
          </a:prstGeom>
          <a:noFill/>
        </p:spPr>
        <p:txBody>
          <a:bodyPr wrap="square" rtlCol="0">
            <a:spAutoFit/>
          </a:bodyPr>
          <a:lstStyle/>
          <a:p>
            <a:pPr algn="ctr"/>
            <a:r>
              <a:rPr lang="en-US" sz="4400" dirty="0" smtClean="0"/>
              <a:t>It is the most popular sport in the United Kingdom</a:t>
            </a:r>
            <a:endParaRPr lang="ru-RU" sz="4400" dirty="0"/>
          </a:p>
        </p:txBody>
      </p:sp>
      <p:sp>
        <p:nvSpPr>
          <p:cNvPr id="22" name="Прямоугольник 21"/>
          <p:cNvSpPr/>
          <p:nvPr/>
        </p:nvSpPr>
        <p:spPr>
          <a:xfrm>
            <a:off x="2483768" y="260648"/>
            <a:ext cx="4104456" cy="1368152"/>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chemeClr val="accent6">
                    <a:lumMod val="75000"/>
                  </a:schemeClr>
                </a:solidFill>
                <a:effectLst>
                  <a:innerShdw blurRad="69850" dist="43180" dir="5400000">
                    <a:srgbClr val="000000">
                      <a:alpha val="65000"/>
                    </a:srgbClr>
                  </a:innerShdw>
                </a:effectLst>
              </a:rPr>
              <a:t>Sports</a:t>
            </a:r>
            <a:endParaRPr lang="ru-RU" sz="5400" b="1" cap="none" spc="0" dirty="0">
              <a:ln w="1905"/>
              <a:solidFill>
                <a:schemeClr val="accent6">
                  <a:lumMod val="75000"/>
                </a:schemeClr>
              </a:solidFill>
              <a:effectLst>
                <a:innerShdw blurRad="69850" dist="43180" dir="5400000">
                  <a:srgbClr val="000000">
                    <a:alpha val="65000"/>
                  </a:srgbClr>
                </a:innerShdw>
              </a:effectLst>
            </a:endParaRPr>
          </a:p>
        </p:txBody>
      </p:sp>
      <p:sp>
        <p:nvSpPr>
          <p:cNvPr id="23" name="Управляющая кнопка: сведения 22">
            <a:hlinkClick r:id="" action="ppaction://hlinkshowjump?jump=nextslide" highlightClick="1"/>
          </p:cNvPr>
          <p:cNvSpPr/>
          <p:nvPr/>
        </p:nvSpPr>
        <p:spPr>
          <a:xfrm>
            <a:off x="611560" y="5445224"/>
            <a:ext cx="936104" cy="970408"/>
          </a:xfrm>
          <a:prstGeom prst="actionButtonInformation">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990099"/>
              </a:solidFill>
            </a:endParaRPr>
          </a:p>
        </p:txBody>
      </p:sp>
      <p:sp>
        <p:nvSpPr>
          <p:cNvPr id="24" name="Стрелка вправо 23">
            <a:hlinkClick r:id="rId2" action="ppaction://hlinksldjump"/>
          </p:cNvPr>
          <p:cNvSpPr/>
          <p:nvPr/>
        </p:nvSpPr>
        <p:spPr>
          <a:xfrm>
            <a:off x="7740352" y="5805264"/>
            <a:ext cx="762384" cy="484632"/>
          </a:xfrm>
          <a:prstGeom prst="rightArrow">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heckerboard(across)">
                                      <p:cBhvr>
                                        <p:cTn id="25" dur="500"/>
                                        <p:tgtEl>
                                          <p:spTgt spid="10"/>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heckerboard(across)">
                                      <p:cBhvr>
                                        <p:cTn id="33" dur="500"/>
                                        <p:tgtEl>
                                          <p:spTgt spid="12"/>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heckerboard(across)">
                                      <p:cBhvr>
                                        <p:cTn id="36" dur="500"/>
                                        <p:tgtEl>
                                          <p:spTgt spid="13"/>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heckerboard(across)">
                                      <p:cBhvr>
                                        <p:cTn id="39" dur="500"/>
                                        <p:tgtEl>
                                          <p:spTgt spid="14"/>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heckerboard(across)">
                                      <p:cBhvr>
                                        <p:cTn id="42" dur="500"/>
                                        <p:tgtEl>
                                          <p:spTgt spid="15"/>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heckerboard(across)">
                                      <p:cBhvr>
                                        <p:cTn id="45" dur="500"/>
                                        <p:tgtEl>
                                          <p:spTgt spid="16"/>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checkerboard(across)">
                                      <p:cBhvr>
                                        <p:cTn id="48" dur="500"/>
                                        <p:tgtEl>
                                          <p:spTgt spid="17"/>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checkerboard(across)">
                                      <p:cBhvr>
                                        <p:cTn id="51" dur="500"/>
                                        <p:tgtEl>
                                          <p:spTgt spid="18"/>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checkerboard(across)">
                                      <p:cBhvr>
                                        <p:cTn id="54" dur="500"/>
                                        <p:tgtEl>
                                          <p:spTgt spid="19"/>
                                        </p:tgtEl>
                                      </p:cBhvr>
                                    </p:animEffect>
                                  </p:childTnLst>
                                </p:cTn>
                              </p:par>
                              <p:par>
                                <p:cTn id="55" presetID="10" presetClass="exit" presetSubtype="0" fill="hold" grpId="1" nodeType="withEffect">
                                  <p:stCondLst>
                                    <p:cond delay="0"/>
                                  </p:stCondLst>
                                  <p:childTnLst>
                                    <p:animEffect transition="out" filter="fade">
                                      <p:cBhvr>
                                        <p:cTn id="56" dur="2000"/>
                                        <p:tgtEl>
                                          <p:spTgt spid="4"/>
                                        </p:tgtEl>
                                      </p:cBhvr>
                                    </p:animEffect>
                                    <p:set>
                                      <p:cBhvr>
                                        <p:cTn id="57" dur="1" fill="hold">
                                          <p:stCondLst>
                                            <p:cond delay="1999"/>
                                          </p:stCondLst>
                                        </p:cTn>
                                        <p:tgtEl>
                                          <p:spTgt spid="4"/>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2000"/>
                                        <p:tgtEl>
                                          <p:spTgt spid="5"/>
                                        </p:tgtEl>
                                      </p:cBhvr>
                                    </p:animEffect>
                                    <p:set>
                                      <p:cBhvr>
                                        <p:cTn id="60" dur="1" fill="hold">
                                          <p:stCondLst>
                                            <p:cond delay="1999"/>
                                          </p:stCondLst>
                                        </p:cTn>
                                        <p:tgtEl>
                                          <p:spTgt spid="5"/>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2000"/>
                                        <p:tgtEl>
                                          <p:spTgt spid="6"/>
                                        </p:tgtEl>
                                      </p:cBhvr>
                                    </p:animEffect>
                                    <p:set>
                                      <p:cBhvr>
                                        <p:cTn id="63" dur="1" fill="hold">
                                          <p:stCondLst>
                                            <p:cond delay="1999"/>
                                          </p:stCondLst>
                                        </p:cTn>
                                        <p:tgtEl>
                                          <p:spTgt spid="6"/>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2000"/>
                                        <p:tgtEl>
                                          <p:spTgt spid="7"/>
                                        </p:tgtEl>
                                      </p:cBhvr>
                                    </p:animEffect>
                                    <p:set>
                                      <p:cBhvr>
                                        <p:cTn id="66" dur="1" fill="hold">
                                          <p:stCondLst>
                                            <p:cond delay="1999"/>
                                          </p:stCondLst>
                                        </p:cTn>
                                        <p:tgtEl>
                                          <p:spTgt spid="7"/>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2000"/>
                                        <p:tgtEl>
                                          <p:spTgt spid="8"/>
                                        </p:tgtEl>
                                      </p:cBhvr>
                                    </p:animEffect>
                                    <p:set>
                                      <p:cBhvr>
                                        <p:cTn id="69" dur="1" fill="hold">
                                          <p:stCondLst>
                                            <p:cond delay="1999"/>
                                          </p:stCondLst>
                                        </p:cTn>
                                        <p:tgtEl>
                                          <p:spTgt spid="8"/>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2000"/>
                                        <p:tgtEl>
                                          <p:spTgt spid="9"/>
                                        </p:tgtEl>
                                      </p:cBhvr>
                                    </p:animEffect>
                                    <p:set>
                                      <p:cBhvr>
                                        <p:cTn id="72" dur="1" fill="hold">
                                          <p:stCondLst>
                                            <p:cond delay="1999"/>
                                          </p:stCondLst>
                                        </p:cTn>
                                        <p:tgtEl>
                                          <p:spTgt spid="9"/>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2000"/>
                                        <p:tgtEl>
                                          <p:spTgt spid="10"/>
                                        </p:tgtEl>
                                      </p:cBhvr>
                                    </p:animEffect>
                                    <p:set>
                                      <p:cBhvr>
                                        <p:cTn id="75" dur="1" fill="hold">
                                          <p:stCondLst>
                                            <p:cond delay="1999"/>
                                          </p:stCondLst>
                                        </p:cTn>
                                        <p:tgtEl>
                                          <p:spTgt spid="10"/>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2000"/>
                                        <p:tgtEl>
                                          <p:spTgt spid="11"/>
                                        </p:tgtEl>
                                      </p:cBhvr>
                                    </p:animEffect>
                                    <p:set>
                                      <p:cBhvr>
                                        <p:cTn id="78"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8229600" cy="45719"/>
          </a:xfrm>
        </p:spPr>
        <p:txBody>
          <a:bodyPr/>
          <a:lstStyle/>
          <a:p>
            <a:endParaRPr lang="ru-RU" dirty="0"/>
          </a:p>
        </p:txBody>
      </p:sp>
      <p:pic>
        <p:nvPicPr>
          <p:cNvPr id="6" name="Содержимое 5" descr="London.jpg"/>
          <p:cNvPicPr>
            <a:picLocks noGrp="1" noChangeAspect="1"/>
          </p:cNvPicPr>
          <p:nvPr>
            <p:ph idx="1"/>
          </p:nvPr>
        </p:nvPicPr>
        <p:blipFill>
          <a:blip r:embed="rId2" cstate="print"/>
          <a:stretch>
            <a:fillRect/>
          </a:stretch>
        </p:blipFill>
        <p:spPr>
          <a:xfrm rot="10800000" flipH="1" flipV="1">
            <a:off x="683568" y="2492896"/>
            <a:ext cx="5459655" cy="38448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0482" name="AutoShape 2" descr="https://a3-images.myspacecdn.com/images04/7/32e53c30f6c24a32b5a79401655ebd02/300x3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84" name="AutoShape 4" descr="https://a3-images.myspacecdn.com/images04/7/32e53c30f6c24a32b5a79401655ebd02/300x3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 name="Прямоугольник 7"/>
          <p:cNvSpPr/>
          <p:nvPr/>
        </p:nvSpPr>
        <p:spPr>
          <a:xfrm>
            <a:off x="3491880" y="548680"/>
            <a:ext cx="4819588"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5400" b="1" cap="none" spc="0" dirty="0" smtClean="0">
                <a:ln/>
                <a:solidFill>
                  <a:srgbClr val="660066"/>
                </a:solidFill>
                <a:effectLst/>
              </a:rPr>
              <a:t>Т</a:t>
            </a:r>
            <a:r>
              <a:rPr lang="en-US" sz="5400" b="1" cap="none" spc="0" dirty="0" err="1" smtClean="0">
                <a:ln/>
                <a:solidFill>
                  <a:srgbClr val="660066"/>
                </a:solidFill>
                <a:effectLst/>
              </a:rPr>
              <a:t>ravelling</a:t>
            </a:r>
            <a:r>
              <a:rPr lang="en-US" sz="5400" b="1" cap="none" spc="0" dirty="0" smtClean="0">
                <a:ln/>
                <a:solidFill>
                  <a:srgbClr val="660066"/>
                </a:solidFill>
                <a:effectLst/>
              </a:rPr>
              <a:t> Game</a:t>
            </a:r>
          </a:p>
          <a:p>
            <a:pPr algn="ctr"/>
            <a:r>
              <a:rPr lang="en-US" sz="5400" b="1" dirty="0" smtClean="0">
                <a:ln/>
                <a:solidFill>
                  <a:srgbClr val="660066"/>
                </a:solidFill>
              </a:rPr>
              <a:t>‘Round London’</a:t>
            </a:r>
            <a:endParaRPr lang="ru-RU" sz="5400" b="1" cap="none" spc="0" dirty="0">
              <a:ln/>
              <a:solidFill>
                <a:srgbClr val="660066"/>
              </a:solidFill>
              <a:effectLst/>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sz="6000" b="1" dirty="0" smtClean="0">
                <a:solidFill>
                  <a:schemeClr val="accent6">
                    <a:lumMod val="75000"/>
                  </a:schemeClr>
                </a:solidFill>
              </a:rPr>
              <a:t>Football</a:t>
            </a:r>
            <a:endParaRPr lang="ru-RU" sz="6000" b="1" dirty="0">
              <a:solidFill>
                <a:schemeClr val="accent6">
                  <a:lumMod val="75000"/>
                </a:schemeClr>
              </a:solidFill>
            </a:endParaRPr>
          </a:p>
        </p:txBody>
      </p:sp>
      <p:sp>
        <p:nvSpPr>
          <p:cNvPr id="5" name="Содержимое 4"/>
          <p:cNvSpPr>
            <a:spLocks noGrp="1"/>
          </p:cNvSpPr>
          <p:nvPr>
            <p:ph sz="half" idx="1"/>
          </p:nvPr>
        </p:nvSpPr>
        <p:spPr/>
        <p:txBody>
          <a:bodyPr/>
          <a:lstStyle/>
          <a:p>
            <a:endParaRPr lang="ru-RU" dirty="0"/>
          </a:p>
        </p:txBody>
      </p:sp>
      <p:sp>
        <p:nvSpPr>
          <p:cNvPr id="6" name="Содержимое 5"/>
          <p:cNvSpPr>
            <a:spLocks noGrp="1"/>
          </p:cNvSpPr>
          <p:nvPr>
            <p:ph sz="half" idx="2"/>
          </p:nvPr>
        </p:nvSpPr>
        <p:spPr>
          <a:xfrm flipV="1">
            <a:off x="4648200" y="6126163"/>
            <a:ext cx="4038600" cy="45719"/>
          </a:xfrm>
        </p:spPr>
        <p:txBody>
          <a:bodyPr/>
          <a:lstStyle/>
          <a:p>
            <a:endParaRPr lang="ru-RU" dirty="0"/>
          </a:p>
        </p:txBody>
      </p:sp>
      <p:sp>
        <p:nvSpPr>
          <p:cNvPr id="7" name="TextBox 6"/>
          <p:cNvSpPr txBox="1"/>
          <p:nvPr/>
        </p:nvSpPr>
        <p:spPr>
          <a:xfrm>
            <a:off x="4572000" y="1628800"/>
            <a:ext cx="4104456" cy="4524315"/>
          </a:xfrm>
          <a:prstGeom prst="rect">
            <a:avLst/>
          </a:prstGeom>
          <a:noFill/>
        </p:spPr>
        <p:txBody>
          <a:bodyPr wrap="square" rtlCol="0">
            <a:spAutoFit/>
          </a:bodyPr>
          <a:lstStyle/>
          <a:p>
            <a:r>
              <a:rPr lang="en-US" sz="2400" dirty="0" smtClean="0"/>
              <a:t>It is a national sport in Great Britain. Football is played every  Saturday or Sunday afternoon. There are a lot of football clubs in the UK.  For example, Manchester United or Arsenal. Almost every school has its football team. Every boy knows a lot about this game and can tell you the names of the players in the most popular football clubs.</a:t>
            </a:r>
            <a:endParaRPr lang="ru-RU" sz="2400" dirty="0"/>
          </a:p>
        </p:txBody>
      </p:sp>
      <p:pic>
        <p:nvPicPr>
          <p:cNvPr id="70658" name="Picture 2" descr="http://www.pix123.com/freebetcodes/NewsImages/1934_javier_hernandez.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1560" y="1556792"/>
            <a:ext cx="3956795" cy="4680520"/>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8229600" cy="45719"/>
          </a:xfrm>
        </p:spPr>
        <p:txBody>
          <a:bodyPr/>
          <a:lstStyle/>
          <a:p>
            <a:endParaRPr lang="ru-RU" dirty="0"/>
          </a:p>
        </p:txBody>
      </p:sp>
      <p:sp>
        <p:nvSpPr>
          <p:cNvPr id="3" name="Содержимое 2"/>
          <p:cNvSpPr>
            <a:spLocks noGrp="1"/>
          </p:cNvSpPr>
          <p:nvPr>
            <p:ph idx="1"/>
          </p:nvPr>
        </p:nvSpPr>
        <p:spPr>
          <a:xfrm flipV="1">
            <a:off x="457200" y="6126163"/>
            <a:ext cx="8229600" cy="45719"/>
          </a:xfrm>
        </p:spPr>
        <p:txBody>
          <a:bodyPr/>
          <a:lstStyle/>
          <a:p>
            <a:endParaRPr lang="ru-RU" dirty="0"/>
          </a:p>
        </p:txBody>
      </p:sp>
      <p:sp>
        <p:nvSpPr>
          <p:cNvPr id="4" name="Прямоугольник 3"/>
          <p:cNvSpPr/>
          <p:nvPr/>
        </p:nvSpPr>
        <p:spPr>
          <a:xfrm>
            <a:off x="2555776" y="332656"/>
            <a:ext cx="4032448" cy="1152128"/>
          </a:xfrm>
          <a:prstGeom prst="rect">
            <a:avLst/>
          </a:prstGeom>
          <a:noFill/>
        </p:spPr>
        <p:txBody>
          <a:bodyPr wrap="square" lIns="91440" tIns="45720" rIns="91440" bIns="45720">
            <a:prstTxWarp prst="textWave1">
              <a:avLst/>
            </a:prstTxWarp>
            <a:spAutoFit/>
          </a:bodyPr>
          <a:lstStyle/>
          <a:p>
            <a:pPr algn="ctr"/>
            <a:r>
              <a:rPr lang="en-US" sz="5400" b="1" cap="none" spc="0" dirty="0" smtClean="0">
                <a:ln w="1905"/>
                <a:solidFill>
                  <a:schemeClr val="accent6">
                    <a:lumMod val="75000"/>
                  </a:schemeClr>
                </a:solidFill>
                <a:effectLst>
                  <a:innerShdw blurRad="69850" dist="43180" dir="5400000">
                    <a:srgbClr val="000000">
                      <a:alpha val="65000"/>
                    </a:srgbClr>
                  </a:innerShdw>
                </a:effectLst>
              </a:rPr>
              <a:t>Sports</a:t>
            </a:r>
            <a:endParaRPr lang="ru-RU" sz="5400" b="1" cap="none" spc="0" dirty="0">
              <a:ln w="1905"/>
              <a:solidFill>
                <a:schemeClr val="accent6">
                  <a:lumMod val="75000"/>
                </a:schemeClr>
              </a:solidFill>
              <a:effectLst>
                <a:innerShdw blurRad="69850" dist="43180" dir="5400000">
                  <a:srgbClr val="000000">
                    <a:alpha val="65000"/>
                  </a:srgbClr>
                </a:innerShdw>
              </a:effectLst>
            </a:endParaRPr>
          </a:p>
        </p:txBody>
      </p:sp>
      <p:sp>
        <p:nvSpPr>
          <p:cNvPr id="5" name="Прямоугольник 4"/>
          <p:cNvSpPr/>
          <p:nvPr/>
        </p:nvSpPr>
        <p:spPr>
          <a:xfrm>
            <a:off x="2195736" y="177281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y</a:t>
            </a:r>
            <a:endParaRPr lang="ru-RU" sz="6000" dirty="0"/>
          </a:p>
        </p:txBody>
      </p:sp>
      <p:sp>
        <p:nvSpPr>
          <p:cNvPr id="6" name="Прямоугольник 5"/>
          <p:cNvSpPr/>
          <p:nvPr/>
        </p:nvSpPr>
        <p:spPr>
          <a:xfrm>
            <a:off x="3131840" y="177281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b</a:t>
            </a:r>
            <a:endParaRPr lang="ru-RU" sz="6000" dirty="0"/>
          </a:p>
        </p:txBody>
      </p:sp>
      <p:sp>
        <p:nvSpPr>
          <p:cNvPr id="7" name="Прямоугольник 6"/>
          <p:cNvSpPr/>
          <p:nvPr/>
        </p:nvSpPr>
        <p:spPr>
          <a:xfrm>
            <a:off x="4067944" y="177281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u</a:t>
            </a:r>
            <a:endParaRPr lang="ru-RU" sz="6000" dirty="0"/>
          </a:p>
        </p:txBody>
      </p:sp>
      <p:sp>
        <p:nvSpPr>
          <p:cNvPr id="8" name="Прямоугольник 7"/>
          <p:cNvSpPr/>
          <p:nvPr/>
        </p:nvSpPr>
        <p:spPr>
          <a:xfrm>
            <a:off x="5004048" y="177281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r</a:t>
            </a:r>
            <a:endParaRPr lang="ru-RU" sz="6000" dirty="0"/>
          </a:p>
        </p:txBody>
      </p:sp>
      <p:sp>
        <p:nvSpPr>
          <p:cNvPr id="9" name="Прямоугольник 8"/>
          <p:cNvSpPr/>
          <p:nvPr/>
        </p:nvSpPr>
        <p:spPr>
          <a:xfrm>
            <a:off x="5940152" y="177281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g</a:t>
            </a:r>
            <a:endParaRPr lang="ru-RU" sz="6000" dirty="0"/>
          </a:p>
        </p:txBody>
      </p:sp>
      <p:sp>
        <p:nvSpPr>
          <p:cNvPr id="16" name="Прямоугольник 15"/>
          <p:cNvSpPr/>
          <p:nvPr/>
        </p:nvSpPr>
        <p:spPr>
          <a:xfrm>
            <a:off x="3131840" y="3068960"/>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u</a:t>
            </a:r>
            <a:endParaRPr lang="ru-RU" sz="6000" dirty="0"/>
          </a:p>
        </p:txBody>
      </p:sp>
      <p:sp>
        <p:nvSpPr>
          <p:cNvPr id="17" name="Прямоугольник 16"/>
          <p:cNvSpPr/>
          <p:nvPr/>
        </p:nvSpPr>
        <p:spPr>
          <a:xfrm>
            <a:off x="2195736" y="3068960"/>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r</a:t>
            </a:r>
            <a:endParaRPr lang="ru-RU" sz="6000" dirty="0"/>
          </a:p>
        </p:txBody>
      </p:sp>
      <p:sp>
        <p:nvSpPr>
          <p:cNvPr id="18" name="Прямоугольник 17"/>
          <p:cNvSpPr/>
          <p:nvPr/>
        </p:nvSpPr>
        <p:spPr>
          <a:xfrm>
            <a:off x="5004048" y="3068960"/>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b</a:t>
            </a:r>
            <a:endParaRPr lang="ru-RU" sz="6000" dirty="0"/>
          </a:p>
        </p:txBody>
      </p:sp>
      <p:sp>
        <p:nvSpPr>
          <p:cNvPr id="19" name="Прямоугольник 18"/>
          <p:cNvSpPr/>
          <p:nvPr/>
        </p:nvSpPr>
        <p:spPr>
          <a:xfrm>
            <a:off x="4067944" y="3068960"/>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g</a:t>
            </a:r>
            <a:endParaRPr lang="ru-RU" sz="6000" dirty="0"/>
          </a:p>
        </p:txBody>
      </p:sp>
      <p:sp>
        <p:nvSpPr>
          <p:cNvPr id="20" name="Прямоугольник 19"/>
          <p:cNvSpPr/>
          <p:nvPr/>
        </p:nvSpPr>
        <p:spPr>
          <a:xfrm>
            <a:off x="5940152" y="3068960"/>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y</a:t>
            </a:r>
            <a:endParaRPr lang="ru-RU" sz="6000" dirty="0"/>
          </a:p>
        </p:txBody>
      </p:sp>
      <p:sp>
        <p:nvSpPr>
          <p:cNvPr id="21" name="TextBox 20"/>
          <p:cNvSpPr txBox="1"/>
          <p:nvPr/>
        </p:nvSpPr>
        <p:spPr>
          <a:xfrm>
            <a:off x="755576" y="4293096"/>
            <a:ext cx="7776864" cy="1446550"/>
          </a:xfrm>
          <a:prstGeom prst="rect">
            <a:avLst/>
          </a:prstGeom>
          <a:noFill/>
        </p:spPr>
        <p:txBody>
          <a:bodyPr wrap="square" rtlCol="0">
            <a:spAutoFit/>
          </a:bodyPr>
          <a:lstStyle/>
          <a:p>
            <a:pPr algn="ctr"/>
            <a:r>
              <a:rPr lang="en-US" sz="4400" dirty="0" smtClean="0"/>
              <a:t>It is a type of football which </a:t>
            </a:r>
          </a:p>
          <a:p>
            <a:pPr algn="ctr"/>
            <a:r>
              <a:rPr lang="en-US" sz="4400" dirty="0" smtClean="0"/>
              <a:t>is played with an oval ball</a:t>
            </a:r>
            <a:endParaRPr lang="ru-RU" sz="4400" dirty="0"/>
          </a:p>
        </p:txBody>
      </p:sp>
      <p:sp>
        <p:nvSpPr>
          <p:cNvPr id="22" name="Управляющая кнопка: сведения 21">
            <a:hlinkClick r:id="" action="ppaction://hlinkshowjump?jump=nextslide" highlightClick="1"/>
          </p:cNvPr>
          <p:cNvSpPr/>
          <p:nvPr/>
        </p:nvSpPr>
        <p:spPr>
          <a:xfrm>
            <a:off x="611560" y="5445224"/>
            <a:ext cx="936104" cy="970408"/>
          </a:xfrm>
          <a:prstGeom prst="actionButtonInformation">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990099"/>
              </a:solidFill>
            </a:endParaRPr>
          </a:p>
        </p:txBody>
      </p:sp>
      <p:sp>
        <p:nvSpPr>
          <p:cNvPr id="23" name="Стрелка вправо 22">
            <a:hlinkClick r:id="rId2" action="ppaction://hlinksldjump"/>
          </p:cNvPr>
          <p:cNvSpPr/>
          <p:nvPr/>
        </p:nvSpPr>
        <p:spPr>
          <a:xfrm>
            <a:off x="7740352" y="5805264"/>
            <a:ext cx="762384" cy="484632"/>
          </a:xfrm>
          <a:prstGeom prst="rightArrow">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heckerboard(across)">
                                      <p:cBhvr>
                                        <p:cTn id="24" dur="500"/>
                                        <p:tgtEl>
                                          <p:spTgt spid="16"/>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heckerboard(across)">
                                      <p:cBhvr>
                                        <p:cTn id="27" dur="500"/>
                                        <p:tgtEl>
                                          <p:spTgt spid="17"/>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heckerboard(across)">
                                      <p:cBhvr>
                                        <p:cTn id="30" dur="500"/>
                                        <p:tgtEl>
                                          <p:spTgt spid="18"/>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heckerboard(across)">
                                      <p:cBhvr>
                                        <p:cTn id="33" dur="500"/>
                                        <p:tgtEl>
                                          <p:spTgt spid="19"/>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checkerboard(across)">
                                      <p:cBhvr>
                                        <p:cTn id="36" dur="500"/>
                                        <p:tgtEl>
                                          <p:spTgt spid="20"/>
                                        </p:tgtEl>
                                      </p:cBhvr>
                                    </p:animEffect>
                                  </p:childTnLst>
                                </p:cTn>
                              </p:par>
                              <p:par>
                                <p:cTn id="37" presetID="10" presetClass="exit" presetSubtype="0" fill="hold" grpId="1" nodeType="withEffect">
                                  <p:stCondLst>
                                    <p:cond delay="0"/>
                                  </p:stCondLst>
                                  <p:childTnLst>
                                    <p:animEffect transition="out" filter="fade">
                                      <p:cBhvr>
                                        <p:cTn id="38" dur="2000"/>
                                        <p:tgtEl>
                                          <p:spTgt spid="5"/>
                                        </p:tgtEl>
                                      </p:cBhvr>
                                    </p:animEffect>
                                    <p:set>
                                      <p:cBhvr>
                                        <p:cTn id="39" dur="1" fill="hold">
                                          <p:stCondLst>
                                            <p:cond delay="1999"/>
                                          </p:stCondLst>
                                        </p:cTn>
                                        <p:tgtEl>
                                          <p:spTgt spid="5"/>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2000"/>
                                        <p:tgtEl>
                                          <p:spTgt spid="6"/>
                                        </p:tgtEl>
                                      </p:cBhvr>
                                    </p:animEffect>
                                    <p:set>
                                      <p:cBhvr>
                                        <p:cTn id="42" dur="1" fill="hold">
                                          <p:stCondLst>
                                            <p:cond delay="1999"/>
                                          </p:stCondLst>
                                        </p:cTn>
                                        <p:tgtEl>
                                          <p:spTgt spid="6"/>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2000"/>
                                        <p:tgtEl>
                                          <p:spTgt spid="7"/>
                                        </p:tgtEl>
                                      </p:cBhvr>
                                    </p:animEffect>
                                    <p:set>
                                      <p:cBhvr>
                                        <p:cTn id="45" dur="1" fill="hold">
                                          <p:stCondLst>
                                            <p:cond delay="1999"/>
                                          </p:stCondLst>
                                        </p:cTn>
                                        <p:tgtEl>
                                          <p:spTgt spid="7"/>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2000"/>
                                        <p:tgtEl>
                                          <p:spTgt spid="8"/>
                                        </p:tgtEl>
                                      </p:cBhvr>
                                    </p:animEffect>
                                    <p:set>
                                      <p:cBhvr>
                                        <p:cTn id="48" dur="1" fill="hold">
                                          <p:stCondLst>
                                            <p:cond delay="1999"/>
                                          </p:stCondLst>
                                        </p:cTn>
                                        <p:tgtEl>
                                          <p:spTgt spid="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2000"/>
                                        <p:tgtEl>
                                          <p:spTgt spid="9"/>
                                        </p:tgtEl>
                                      </p:cBhvr>
                                    </p:animEffect>
                                    <p:set>
                                      <p:cBhvr>
                                        <p:cTn id="51"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6" grpId="0" animBg="1"/>
      <p:bldP spid="17" grpId="0" animBg="1"/>
      <p:bldP spid="18" grpId="0" animBg="1"/>
      <p:bldP spid="19"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sz="6000" b="1" dirty="0" smtClean="0">
                <a:solidFill>
                  <a:schemeClr val="accent6">
                    <a:lumMod val="75000"/>
                  </a:schemeClr>
                </a:solidFill>
              </a:rPr>
              <a:t>Rugby</a:t>
            </a:r>
            <a:endParaRPr lang="ru-RU" sz="6000" b="1" dirty="0">
              <a:solidFill>
                <a:schemeClr val="accent6">
                  <a:lumMod val="75000"/>
                </a:schemeClr>
              </a:solidFill>
            </a:endParaRPr>
          </a:p>
        </p:txBody>
      </p:sp>
      <p:sp>
        <p:nvSpPr>
          <p:cNvPr id="5" name="Содержимое 4"/>
          <p:cNvSpPr>
            <a:spLocks noGrp="1"/>
          </p:cNvSpPr>
          <p:nvPr>
            <p:ph sz="half" idx="1"/>
          </p:nvPr>
        </p:nvSpPr>
        <p:spPr/>
        <p:txBody>
          <a:bodyPr/>
          <a:lstStyle/>
          <a:p>
            <a:endParaRPr lang="ru-RU" dirty="0"/>
          </a:p>
        </p:txBody>
      </p:sp>
      <p:sp>
        <p:nvSpPr>
          <p:cNvPr id="6" name="Содержимое 5"/>
          <p:cNvSpPr>
            <a:spLocks noGrp="1"/>
          </p:cNvSpPr>
          <p:nvPr>
            <p:ph sz="half" idx="2"/>
          </p:nvPr>
        </p:nvSpPr>
        <p:spPr>
          <a:xfrm flipV="1">
            <a:off x="4648200" y="6126163"/>
            <a:ext cx="4038600" cy="45719"/>
          </a:xfrm>
        </p:spPr>
        <p:txBody>
          <a:bodyPr/>
          <a:lstStyle/>
          <a:p>
            <a:endParaRPr lang="ru-RU" dirty="0"/>
          </a:p>
        </p:txBody>
      </p:sp>
      <p:sp>
        <p:nvSpPr>
          <p:cNvPr id="7" name="TextBox 6"/>
          <p:cNvSpPr txBox="1"/>
          <p:nvPr/>
        </p:nvSpPr>
        <p:spPr>
          <a:xfrm>
            <a:off x="4860032" y="1916832"/>
            <a:ext cx="3672409" cy="3539430"/>
          </a:xfrm>
          <a:prstGeom prst="rect">
            <a:avLst/>
          </a:prstGeom>
          <a:noFill/>
        </p:spPr>
        <p:txBody>
          <a:bodyPr wrap="square" rtlCol="0">
            <a:spAutoFit/>
          </a:bodyPr>
          <a:lstStyle/>
          <a:p>
            <a:r>
              <a:rPr lang="en-US" sz="2800" dirty="0" smtClean="0"/>
              <a:t>It is a type of football. It began in Rugby School in England. It is played with an oval ball. The ball is passed from hand to hand. It is played by two teams of 15 players each. </a:t>
            </a:r>
            <a:endParaRPr lang="ru-RU" sz="2800" dirty="0"/>
          </a:p>
        </p:txBody>
      </p:sp>
      <p:pic>
        <p:nvPicPr>
          <p:cNvPr id="80898" name="Picture 2" descr="http://i.dailymail.co.uk/i/pix/2015/05/06/01/2847997A00000578-0-The_Wales_international_pictured_bottom_collapsed_at_the_side_of-a-48_1430872980062.jpg"/>
          <p:cNvPicPr>
            <a:picLocks noChangeAspect="1" noChangeArrowheads="1"/>
          </p:cNvPicPr>
          <p:nvPr/>
        </p:nvPicPr>
        <p:blipFill>
          <a:blip r:embed="rId2" cstate="print"/>
          <a:srcRect/>
          <a:stretch>
            <a:fillRect/>
          </a:stretch>
        </p:blipFill>
        <p:spPr bwMode="auto">
          <a:xfrm>
            <a:off x="539552" y="1556792"/>
            <a:ext cx="4032448" cy="4862659"/>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07704" y="177281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n</a:t>
            </a:r>
            <a:endParaRPr lang="ru-RU" sz="6000" dirty="0"/>
          </a:p>
        </p:txBody>
      </p:sp>
      <p:sp>
        <p:nvSpPr>
          <p:cNvPr id="5" name="Прямоугольник 4"/>
          <p:cNvSpPr/>
          <p:nvPr/>
        </p:nvSpPr>
        <p:spPr>
          <a:xfrm>
            <a:off x="2843808" y="177281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e</a:t>
            </a:r>
            <a:endParaRPr lang="ru-RU" sz="6000" dirty="0"/>
          </a:p>
        </p:txBody>
      </p:sp>
      <p:sp>
        <p:nvSpPr>
          <p:cNvPr id="6" name="Прямоугольник 5"/>
          <p:cNvSpPr/>
          <p:nvPr/>
        </p:nvSpPr>
        <p:spPr>
          <a:xfrm>
            <a:off x="3779912" y="177281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t</a:t>
            </a:r>
            <a:endParaRPr lang="ru-RU" sz="6000" dirty="0"/>
          </a:p>
        </p:txBody>
      </p:sp>
      <p:sp>
        <p:nvSpPr>
          <p:cNvPr id="7" name="Прямоугольник 6"/>
          <p:cNvSpPr/>
          <p:nvPr/>
        </p:nvSpPr>
        <p:spPr>
          <a:xfrm>
            <a:off x="4716016" y="177281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t>i</a:t>
            </a:r>
            <a:endParaRPr lang="ru-RU" sz="6000" dirty="0"/>
          </a:p>
        </p:txBody>
      </p:sp>
      <p:sp>
        <p:nvSpPr>
          <p:cNvPr id="8" name="Прямоугольник 7"/>
          <p:cNvSpPr/>
          <p:nvPr/>
        </p:nvSpPr>
        <p:spPr>
          <a:xfrm>
            <a:off x="5652120" y="177281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s</a:t>
            </a:r>
            <a:endParaRPr lang="ru-RU" sz="6000" dirty="0"/>
          </a:p>
        </p:txBody>
      </p:sp>
      <p:sp>
        <p:nvSpPr>
          <p:cNvPr id="9" name="Прямоугольник 8"/>
          <p:cNvSpPr/>
          <p:nvPr/>
        </p:nvSpPr>
        <p:spPr>
          <a:xfrm>
            <a:off x="2843808" y="3068960"/>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e</a:t>
            </a:r>
            <a:endParaRPr lang="ru-RU" sz="6000" dirty="0"/>
          </a:p>
        </p:txBody>
      </p:sp>
      <p:sp>
        <p:nvSpPr>
          <p:cNvPr id="10" name="Прямоугольник 9"/>
          <p:cNvSpPr/>
          <p:nvPr/>
        </p:nvSpPr>
        <p:spPr>
          <a:xfrm>
            <a:off x="1907704" y="3068960"/>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t</a:t>
            </a:r>
            <a:endParaRPr lang="ru-RU" sz="6000" dirty="0"/>
          </a:p>
        </p:txBody>
      </p:sp>
      <p:sp>
        <p:nvSpPr>
          <p:cNvPr id="11" name="Прямоугольник 10"/>
          <p:cNvSpPr/>
          <p:nvPr/>
        </p:nvSpPr>
        <p:spPr>
          <a:xfrm>
            <a:off x="4716016" y="3068960"/>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n</a:t>
            </a:r>
            <a:endParaRPr lang="ru-RU" sz="6000" dirty="0"/>
          </a:p>
        </p:txBody>
      </p:sp>
      <p:sp>
        <p:nvSpPr>
          <p:cNvPr id="12" name="Прямоугольник 11"/>
          <p:cNvSpPr/>
          <p:nvPr/>
        </p:nvSpPr>
        <p:spPr>
          <a:xfrm>
            <a:off x="3779912" y="3068960"/>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n</a:t>
            </a:r>
            <a:endParaRPr lang="ru-RU" sz="6000" dirty="0"/>
          </a:p>
        </p:txBody>
      </p:sp>
      <p:sp>
        <p:nvSpPr>
          <p:cNvPr id="13" name="Прямоугольник 12"/>
          <p:cNvSpPr/>
          <p:nvPr/>
        </p:nvSpPr>
        <p:spPr>
          <a:xfrm>
            <a:off x="5652120" y="3068960"/>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t>i</a:t>
            </a:r>
            <a:endParaRPr lang="ru-RU" sz="6000" dirty="0"/>
          </a:p>
        </p:txBody>
      </p:sp>
      <p:sp>
        <p:nvSpPr>
          <p:cNvPr id="14" name="Прямоугольник 13"/>
          <p:cNvSpPr/>
          <p:nvPr/>
        </p:nvSpPr>
        <p:spPr>
          <a:xfrm>
            <a:off x="2555776" y="404664"/>
            <a:ext cx="3960440" cy="1152128"/>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chemeClr val="accent6">
                    <a:lumMod val="75000"/>
                  </a:schemeClr>
                </a:solidFill>
                <a:effectLst>
                  <a:innerShdw blurRad="69850" dist="43180" dir="5400000">
                    <a:srgbClr val="000000">
                      <a:alpha val="65000"/>
                    </a:srgbClr>
                  </a:innerShdw>
                </a:effectLst>
              </a:rPr>
              <a:t>Sports</a:t>
            </a:r>
            <a:endParaRPr lang="ru-RU" sz="5400" b="1" cap="none" spc="0" dirty="0">
              <a:ln w="1905"/>
              <a:solidFill>
                <a:schemeClr val="accent6">
                  <a:lumMod val="75000"/>
                </a:schemeClr>
              </a:solidFill>
              <a:effectLst>
                <a:innerShdw blurRad="69850" dist="43180" dir="5400000">
                  <a:srgbClr val="000000">
                    <a:alpha val="65000"/>
                  </a:srgbClr>
                </a:innerShdw>
              </a:effectLst>
            </a:endParaRPr>
          </a:p>
        </p:txBody>
      </p:sp>
      <p:sp>
        <p:nvSpPr>
          <p:cNvPr id="35" name="Прямоугольник 34"/>
          <p:cNvSpPr/>
          <p:nvPr/>
        </p:nvSpPr>
        <p:spPr>
          <a:xfrm>
            <a:off x="6588224" y="177281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n</a:t>
            </a:r>
            <a:endParaRPr lang="ru-RU" sz="6000" dirty="0"/>
          </a:p>
        </p:txBody>
      </p:sp>
      <p:sp>
        <p:nvSpPr>
          <p:cNvPr id="36" name="Прямоугольник 35"/>
          <p:cNvSpPr/>
          <p:nvPr/>
        </p:nvSpPr>
        <p:spPr>
          <a:xfrm>
            <a:off x="6588224" y="3068960"/>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s</a:t>
            </a:r>
            <a:endParaRPr lang="ru-RU" sz="6000" dirty="0"/>
          </a:p>
        </p:txBody>
      </p:sp>
      <p:sp>
        <p:nvSpPr>
          <p:cNvPr id="37" name="TextBox 36"/>
          <p:cNvSpPr txBox="1"/>
          <p:nvPr/>
        </p:nvSpPr>
        <p:spPr>
          <a:xfrm>
            <a:off x="1403648" y="4293096"/>
            <a:ext cx="6840760" cy="1446550"/>
          </a:xfrm>
          <a:prstGeom prst="rect">
            <a:avLst/>
          </a:prstGeom>
          <a:noFill/>
        </p:spPr>
        <p:txBody>
          <a:bodyPr wrap="square" rtlCol="0">
            <a:spAutoFit/>
          </a:bodyPr>
          <a:lstStyle/>
          <a:p>
            <a:pPr algn="ctr"/>
            <a:r>
              <a:rPr lang="en-US" sz="4400" dirty="0" smtClean="0"/>
              <a:t>It is sport which is </a:t>
            </a:r>
          </a:p>
          <a:p>
            <a:pPr algn="ctr"/>
            <a:r>
              <a:rPr lang="en-US" sz="4400" dirty="0" smtClean="0"/>
              <a:t>famous for Wimbledon</a:t>
            </a:r>
            <a:endParaRPr lang="ru-RU" sz="4400" dirty="0"/>
          </a:p>
        </p:txBody>
      </p:sp>
      <p:sp>
        <p:nvSpPr>
          <p:cNvPr id="38" name="Управляющая кнопка: сведения 37">
            <a:hlinkClick r:id="" action="ppaction://hlinkshowjump?jump=nextslide" highlightClick="1"/>
          </p:cNvPr>
          <p:cNvSpPr/>
          <p:nvPr/>
        </p:nvSpPr>
        <p:spPr>
          <a:xfrm>
            <a:off x="611560" y="5445224"/>
            <a:ext cx="936104" cy="970408"/>
          </a:xfrm>
          <a:prstGeom prst="actionButtonInformation">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990099"/>
              </a:solidFill>
            </a:endParaRPr>
          </a:p>
        </p:txBody>
      </p:sp>
      <p:sp>
        <p:nvSpPr>
          <p:cNvPr id="19" name="Стрелка вправо 18">
            <a:hlinkClick r:id="rId2" action="ppaction://hlinksldjump"/>
          </p:cNvPr>
          <p:cNvSpPr/>
          <p:nvPr/>
        </p:nvSpPr>
        <p:spPr>
          <a:xfrm>
            <a:off x="7740352" y="5877272"/>
            <a:ext cx="762384" cy="484632"/>
          </a:xfrm>
          <a:prstGeom prst="rightArrow">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checkerboard(across)">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heckerboard(across)">
                                      <p:cBhvr>
                                        <p:cTn id="33" dur="500"/>
                                        <p:tgtEl>
                                          <p:spTgt spid="11"/>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heckerboard(across)">
                                      <p:cBhvr>
                                        <p:cTn id="36" dur="500"/>
                                        <p:tgtEl>
                                          <p:spTgt spid="12"/>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heckerboard(across)">
                                      <p:cBhvr>
                                        <p:cTn id="39" dur="500"/>
                                        <p:tgtEl>
                                          <p:spTgt spid="13"/>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checkerboard(across)">
                                      <p:cBhvr>
                                        <p:cTn id="42" dur="500"/>
                                        <p:tgtEl>
                                          <p:spTgt spid="36"/>
                                        </p:tgtEl>
                                      </p:cBhvr>
                                    </p:animEffect>
                                  </p:childTnLst>
                                </p:cTn>
                              </p:par>
                              <p:par>
                                <p:cTn id="43" presetID="10" presetClass="exit" presetSubtype="0" fill="hold" grpId="1" nodeType="withEffect">
                                  <p:stCondLst>
                                    <p:cond delay="0"/>
                                  </p:stCondLst>
                                  <p:childTnLst>
                                    <p:animEffect transition="out" filter="fade">
                                      <p:cBhvr>
                                        <p:cTn id="44" dur="2000"/>
                                        <p:tgtEl>
                                          <p:spTgt spid="4"/>
                                        </p:tgtEl>
                                      </p:cBhvr>
                                    </p:animEffect>
                                    <p:set>
                                      <p:cBhvr>
                                        <p:cTn id="45" dur="1" fill="hold">
                                          <p:stCondLst>
                                            <p:cond delay="1999"/>
                                          </p:stCondLst>
                                        </p:cTn>
                                        <p:tgtEl>
                                          <p:spTgt spid="4"/>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2000"/>
                                        <p:tgtEl>
                                          <p:spTgt spid="5"/>
                                        </p:tgtEl>
                                      </p:cBhvr>
                                    </p:animEffect>
                                    <p:set>
                                      <p:cBhvr>
                                        <p:cTn id="48" dur="1" fill="hold">
                                          <p:stCondLst>
                                            <p:cond delay="1999"/>
                                          </p:stCondLst>
                                        </p:cTn>
                                        <p:tgtEl>
                                          <p:spTgt spid="5"/>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2000"/>
                                        <p:tgtEl>
                                          <p:spTgt spid="6"/>
                                        </p:tgtEl>
                                      </p:cBhvr>
                                    </p:animEffect>
                                    <p:set>
                                      <p:cBhvr>
                                        <p:cTn id="51" dur="1" fill="hold">
                                          <p:stCondLst>
                                            <p:cond delay="1999"/>
                                          </p:stCondLst>
                                        </p:cTn>
                                        <p:tgtEl>
                                          <p:spTgt spid="6"/>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2000"/>
                                        <p:tgtEl>
                                          <p:spTgt spid="7"/>
                                        </p:tgtEl>
                                      </p:cBhvr>
                                    </p:animEffect>
                                    <p:set>
                                      <p:cBhvr>
                                        <p:cTn id="54" dur="1" fill="hold">
                                          <p:stCondLst>
                                            <p:cond delay="1999"/>
                                          </p:stCondLst>
                                        </p:cTn>
                                        <p:tgtEl>
                                          <p:spTgt spid="7"/>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2000"/>
                                        <p:tgtEl>
                                          <p:spTgt spid="8"/>
                                        </p:tgtEl>
                                      </p:cBhvr>
                                    </p:animEffect>
                                    <p:set>
                                      <p:cBhvr>
                                        <p:cTn id="57" dur="1" fill="hold">
                                          <p:stCondLst>
                                            <p:cond delay="1999"/>
                                          </p:stCondLst>
                                        </p:cTn>
                                        <p:tgtEl>
                                          <p:spTgt spid="8"/>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2000"/>
                                        <p:tgtEl>
                                          <p:spTgt spid="35"/>
                                        </p:tgtEl>
                                      </p:cBhvr>
                                    </p:animEffect>
                                    <p:set>
                                      <p:cBhvr>
                                        <p:cTn id="60" dur="1" fill="hold">
                                          <p:stCondLst>
                                            <p:cond delay="19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10" grpId="0" animBg="1"/>
      <p:bldP spid="11" grpId="0" animBg="1"/>
      <p:bldP spid="12" grpId="0" animBg="1"/>
      <p:bldP spid="13" grpId="0" animBg="1"/>
      <p:bldP spid="35" grpId="0" animBg="1"/>
      <p:bldP spid="35" grpId="1" animBg="1"/>
      <p:bldP spid="3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sz="6000" b="1" dirty="0" smtClean="0">
                <a:solidFill>
                  <a:schemeClr val="accent6">
                    <a:lumMod val="75000"/>
                  </a:schemeClr>
                </a:solidFill>
              </a:rPr>
              <a:t>Tennis</a:t>
            </a:r>
            <a:endParaRPr lang="ru-RU" sz="6000" b="1" dirty="0">
              <a:solidFill>
                <a:schemeClr val="accent6">
                  <a:lumMod val="75000"/>
                </a:schemeClr>
              </a:solidFill>
            </a:endParaRPr>
          </a:p>
        </p:txBody>
      </p:sp>
      <p:sp>
        <p:nvSpPr>
          <p:cNvPr id="5" name="Содержимое 4"/>
          <p:cNvSpPr>
            <a:spLocks noGrp="1"/>
          </p:cNvSpPr>
          <p:nvPr>
            <p:ph sz="half" idx="1"/>
          </p:nvPr>
        </p:nvSpPr>
        <p:spPr/>
        <p:txBody>
          <a:bodyPr/>
          <a:lstStyle/>
          <a:p>
            <a:endParaRPr lang="ru-RU"/>
          </a:p>
        </p:txBody>
      </p:sp>
      <p:sp>
        <p:nvSpPr>
          <p:cNvPr id="6" name="Содержимое 5"/>
          <p:cNvSpPr>
            <a:spLocks noGrp="1"/>
          </p:cNvSpPr>
          <p:nvPr>
            <p:ph sz="half" idx="2"/>
          </p:nvPr>
        </p:nvSpPr>
        <p:spPr>
          <a:xfrm flipV="1">
            <a:off x="4648200" y="6126163"/>
            <a:ext cx="4038600" cy="45719"/>
          </a:xfrm>
        </p:spPr>
        <p:txBody>
          <a:bodyPr/>
          <a:lstStyle/>
          <a:p>
            <a:endParaRPr lang="ru-RU" dirty="0"/>
          </a:p>
        </p:txBody>
      </p:sp>
      <p:sp>
        <p:nvSpPr>
          <p:cNvPr id="7" name="TextBox 6"/>
          <p:cNvSpPr txBox="1"/>
          <p:nvPr/>
        </p:nvSpPr>
        <p:spPr>
          <a:xfrm>
            <a:off x="4644008" y="1556792"/>
            <a:ext cx="4104456" cy="4893647"/>
          </a:xfrm>
          <a:prstGeom prst="rect">
            <a:avLst/>
          </a:prstGeom>
          <a:noFill/>
        </p:spPr>
        <p:txBody>
          <a:bodyPr wrap="square" rtlCol="0">
            <a:spAutoFit/>
          </a:bodyPr>
          <a:lstStyle/>
          <a:p>
            <a:r>
              <a:rPr lang="en-US" sz="2600" dirty="0" smtClean="0"/>
              <a:t>It is another </a:t>
            </a:r>
            <a:r>
              <a:rPr lang="en-US" sz="2600" dirty="0" err="1" smtClean="0"/>
              <a:t>favourite</a:t>
            </a:r>
            <a:r>
              <a:rPr lang="en-US" sz="2600" dirty="0" smtClean="0"/>
              <a:t> sport of the English people. Wimbledon is the centre of tennis. It is the oldest tennis competition in the world. It is held over two weeks in late June and early July. Every tennis player dreams of taking part in this world championship. It is very prestigious to be the winner in Wimbledon.</a:t>
            </a:r>
            <a:endParaRPr lang="ru-RU" sz="2600" dirty="0"/>
          </a:p>
        </p:txBody>
      </p:sp>
      <p:pic>
        <p:nvPicPr>
          <p:cNvPr id="81922" name="Picture 2" descr="http://www.volgogradru.com/accel/content/poster/331355_tennis_1.jpg"/>
          <p:cNvPicPr>
            <a:picLocks noChangeAspect="1" noChangeArrowheads="1"/>
          </p:cNvPicPr>
          <p:nvPr/>
        </p:nvPicPr>
        <p:blipFill>
          <a:blip r:embed="rId2" cstate="print"/>
          <a:srcRect/>
          <a:stretch>
            <a:fillRect/>
          </a:stretch>
        </p:blipFill>
        <p:spPr bwMode="auto">
          <a:xfrm>
            <a:off x="683568" y="1628800"/>
            <a:ext cx="3744416" cy="4783253"/>
          </a:xfrm>
          <a:prstGeom prst="rect">
            <a:avLst/>
          </a:prstGeo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8229600" cy="45719"/>
          </a:xfrm>
        </p:spPr>
        <p:txBody>
          <a:bodyPr/>
          <a:lstStyle/>
          <a:p>
            <a:endParaRPr lang="ru-RU" dirty="0"/>
          </a:p>
        </p:txBody>
      </p:sp>
      <p:sp>
        <p:nvSpPr>
          <p:cNvPr id="3" name="Содержимое 2"/>
          <p:cNvSpPr>
            <a:spLocks noGrp="1"/>
          </p:cNvSpPr>
          <p:nvPr>
            <p:ph idx="1"/>
          </p:nvPr>
        </p:nvSpPr>
        <p:spPr>
          <a:xfrm>
            <a:off x="457200" y="6080444"/>
            <a:ext cx="8229600" cy="45719"/>
          </a:xfrm>
        </p:spPr>
        <p:txBody>
          <a:bodyPr/>
          <a:lstStyle/>
          <a:p>
            <a:endParaRPr lang="ru-RU" dirty="0"/>
          </a:p>
        </p:txBody>
      </p:sp>
      <p:sp>
        <p:nvSpPr>
          <p:cNvPr id="4" name="Прямоугольник 3"/>
          <p:cNvSpPr/>
          <p:nvPr/>
        </p:nvSpPr>
        <p:spPr>
          <a:xfrm>
            <a:off x="2483768" y="404664"/>
            <a:ext cx="4176464" cy="1368152"/>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chemeClr val="accent6">
                    <a:lumMod val="75000"/>
                  </a:schemeClr>
                </a:solidFill>
                <a:effectLst>
                  <a:innerShdw blurRad="69850" dist="43180" dir="5400000">
                    <a:srgbClr val="000000">
                      <a:alpha val="65000"/>
                    </a:srgbClr>
                  </a:innerShdw>
                </a:effectLst>
              </a:rPr>
              <a:t>Sports</a:t>
            </a:r>
            <a:endParaRPr lang="ru-RU" sz="5400" b="1" cap="none" spc="0" dirty="0">
              <a:ln w="1905"/>
              <a:solidFill>
                <a:schemeClr val="accent6">
                  <a:lumMod val="75000"/>
                </a:schemeClr>
              </a:solidFill>
              <a:effectLst>
                <a:innerShdw blurRad="69850" dist="43180" dir="5400000">
                  <a:srgbClr val="000000">
                    <a:alpha val="65000"/>
                  </a:srgbClr>
                </a:innerShdw>
              </a:effectLst>
            </a:endParaRPr>
          </a:p>
        </p:txBody>
      </p:sp>
      <p:sp>
        <p:nvSpPr>
          <p:cNvPr id="5" name="Прямоугольник 4"/>
          <p:cNvSpPr/>
          <p:nvPr/>
        </p:nvSpPr>
        <p:spPr>
          <a:xfrm>
            <a:off x="1331640" y="177281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t>i</a:t>
            </a:r>
            <a:endParaRPr lang="ru-RU" sz="6000" dirty="0"/>
          </a:p>
        </p:txBody>
      </p:sp>
      <p:sp>
        <p:nvSpPr>
          <p:cNvPr id="6" name="Прямоугольник 5"/>
          <p:cNvSpPr/>
          <p:nvPr/>
        </p:nvSpPr>
        <p:spPr>
          <a:xfrm>
            <a:off x="2267744" y="177281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k</a:t>
            </a:r>
            <a:endParaRPr lang="ru-RU" sz="6000" dirty="0"/>
          </a:p>
        </p:txBody>
      </p:sp>
      <p:sp>
        <p:nvSpPr>
          <p:cNvPr id="7" name="Прямоугольник 6"/>
          <p:cNvSpPr/>
          <p:nvPr/>
        </p:nvSpPr>
        <p:spPr>
          <a:xfrm>
            <a:off x="3203848" y="177281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r</a:t>
            </a:r>
            <a:endParaRPr lang="ru-RU" sz="6000" dirty="0"/>
          </a:p>
        </p:txBody>
      </p:sp>
      <p:sp>
        <p:nvSpPr>
          <p:cNvPr id="8" name="Прямоугольник 7"/>
          <p:cNvSpPr/>
          <p:nvPr/>
        </p:nvSpPr>
        <p:spPr>
          <a:xfrm>
            <a:off x="4139952" y="177281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c</a:t>
            </a:r>
            <a:endParaRPr lang="ru-RU" sz="6000" dirty="0"/>
          </a:p>
        </p:txBody>
      </p:sp>
      <p:sp>
        <p:nvSpPr>
          <p:cNvPr id="9" name="Прямоугольник 8"/>
          <p:cNvSpPr/>
          <p:nvPr/>
        </p:nvSpPr>
        <p:spPr>
          <a:xfrm>
            <a:off x="5076056" y="177281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t</a:t>
            </a:r>
            <a:endParaRPr lang="ru-RU" sz="6000" dirty="0"/>
          </a:p>
        </p:txBody>
      </p:sp>
      <p:sp>
        <p:nvSpPr>
          <p:cNvPr id="10" name="Прямоугольник 9"/>
          <p:cNvSpPr/>
          <p:nvPr/>
        </p:nvSpPr>
        <p:spPr>
          <a:xfrm>
            <a:off x="2267744" y="3068960"/>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r</a:t>
            </a:r>
            <a:endParaRPr lang="ru-RU" sz="6000" dirty="0"/>
          </a:p>
        </p:txBody>
      </p:sp>
      <p:sp>
        <p:nvSpPr>
          <p:cNvPr id="11" name="Прямоугольник 10"/>
          <p:cNvSpPr/>
          <p:nvPr/>
        </p:nvSpPr>
        <p:spPr>
          <a:xfrm>
            <a:off x="1331640" y="3068960"/>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c</a:t>
            </a:r>
            <a:endParaRPr lang="ru-RU" sz="6000" dirty="0"/>
          </a:p>
        </p:txBody>
      </p:sp>
      <p:sp>
        <p:nvSpPr>
          <p:cNvPr id="12" name="Прямоугольник 11"/>
          <p:cNvSpPr/>
          <p:nvPr/>
        </p:nvSpPr>
        <p:spPr>
          <a:xfrm>
            <a:off x="4139952" y="3068960"/>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c</a:t>
            </a:r>
            <a:endParaRPr lang="ru-RU" sz="6000" dirty="0"/>
          </a:p>
        </p:txBody>
      </p:sp>
      <p:sp>
        <p:nvSpPr>
          <p:cNvPr id="13" name="Прямоугольник 12"/>
          <p:cNvSpPr/>
          <p:nvPr/>
        </p:nvSpPr>
        <p:spPr>
          <a:xfrm>
            <a:off x="3203848" y="3068960"/>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t>i</a:t>
            </a:r>
            <a:endParaRPr lang="ru-RU" sz="6000" dirty="0"/>
          </a:p>
        </p:txBody>
      </p:sp>
      <p:sp>
        <p:nvSpPr>
          <p:cNvPr id="14" name="Прямоугольник 13"/>
          <p:cNvSpPr/>
          <p:nvPr/>
        </p:nvSpPr>
        <p:spPr>
          <a:xfrm>
            <a:off x="5076056" y="3068960"/>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k</a:t>
            </a:r>
            <a:endParaRPr lang="ru-RU" sz="6000" dirty="0"/>
          </a:p>
        </p:txBody>
      </p:sp>
      <p:sp>
        <p:nvSpPr>
          <p:cNvPr id="15" name="Прямоугольник 14"/>
          <p:cNvSpPr/>
          <p:nvPr/>
        </p:nvSpPr>
        <p:spPr>
          <a:xfrm>
            <a:off x="6012160" y="177281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r</a:t>
            </a:r>
            <a:endParaRPr lang="ru-RU" sz="6000" dirty="0"/>
          </a:p>
        </p:txBody>
      </p:sp>
      <p:sp>
        <p:nvSpPr>
          <p:cNvPr id="16" name="Прямоугольник 15"/>
          <p:cNvSpPr/>
          <p:nvPr/>
        </p:nvSpPr>
        <p:spPr>
          <a:xfrm>
            <a:off x="6012160" y="3068960"/>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e</a:t>
            </a:r>
            <a:endParaRPr lang="ru-RU" sz="6000" dirty="0"/>
          </a:p>
        </p:txBody>
      </p:sp>
      <p:sp>
        <p:nvSpPr>
          <p:cNvPr id="17" name="Прямоугольник 16"/>
          <p:cNvSpPr/>
          <p:nvPr/>
        </p:nvSpPr>
        <p:spPr>
          <a:xfrm>
            <a:off x="6948264" y="177281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e</a:t>
            </a:r>
            <a:endParaRPr lang="ru-RU" sz="6000" dirty="0"/>
          </a:p>
        </p:txBody>
      </p:sp>
      <p:sp>
        <p:nvSpPr>
          <p:cNvPr id="18" name="Прямоугольник 17"/>
          <p:cNvSpPr/>
          <p:nvPr/>
        </p:nvSpPr>
        <p:spPr>
          <a:xfrm>
            <a:off x="6948264" y="3068960"/>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t</a:t>
            </a:r>
            <a:endParaRPr lang="ru-RU" sz="6000" dirty="0"/>
          </a:p>
        </p:txBody>
      </p:sp>
      <p:sp>
        <p:nvSpPr>
          <p:cNvPr id="19" name="TextBox 18"/>
          <p:cNvSpPr txBox="1"/>
          <p:nvPr/>
        </p:nvSpPr>
        <p:spPr>
          <a:xfrm>
            <a:off x="1187624" y="4221088"/>
            <a:ext cx="7128792" cy="1446550"/>
          </a:xfrm>
          <a:prstGeom prst="rect">
            <a:avLst/>
          </a:prstGeom>
          <a:noFill/>
        </p:spPr>
        <p:txBody>
          <a:bodyPr wrap="square" rtlCol="0">
            <a:spAutoFit/>
          </a:bodyPr>
          <a:lstStyle/>
          <a:p>
            <a:pPr algn="ctr"/>
            <a:r>
              <a:rPr lang="en-US" sz="4400" dirty="0" smtClean="0"/>
              <a:t>It is a very long game which is very popular in summer</a:t>
            </a:r>
            <a:endParaRPr lang="ru-RU" sz="4400" dirty="0"/>
          </a:p>
        </p:txBody>
      </p:sp>
      <p:sp>
        <p:nvSpPr>
          <p:cNvPr id="21" name="Управляющая кнопка: сведения 20">
            <a:hlinkClick r:id="" action="ppaction://hlinkshowjump?jump=nextslide" highlightClick="1"/>
          </p:cNvPr>
          <p:cNvSpPr/>
          <p:nvPr/>
        </p:nvSpPr>
        <p:spPr>
          <a:xfrm>
            <a:off x="611560" y="5445224"/>
            <a:ext cx="936104" cy="970408"/>
          </a:xfrm>
          <a:prstGeom prst="actionButtonInformation">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990099"/>
              </a:solidFill>
            </a:endParaRPr>
          </a:p>
        </p:txBody>
      </p:sp>
      <p:sp>
        <p:nvSpPr>
          <p:cNvPr id="22" name="Стрелка вправо 21">
            <a:hlinkClick r:id="rId2" action="ppaction://hlinksldjump"/>
          </p:cNvPr>
          <p:cNvSpPr/>
          <p:nvPr/>
        </p:nvSpPr>
        <p:spPr>
          <a:xfrm>
            <a:off x="7740352" y="5805264"/>
            <a:ext cx="762384" cy="484632"/>
          </a:xfrm>
          <a:prstGeom prst="rightArrow">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heckerboard(across)">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heckerboard(across)">
                                      <p:cBhvr>
                                        <p:cTn id="33" dur="500"/>
                                        <p:tgtEl>
                                          <p:spTgt spid="11"/>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heckerboard(across)">
                                      <p:cBhvr>
                                        <p:cTn id="36" dur="500"/>
                                        <p:tgtEl>
                                          <p:spTgt spid="12"/>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heckerboard(across)">
                                      <p:cBhvr>
                                        <p:cTn id="39" dur="500"/>
                                        <p:tgtEl>
                                          <p:spTgt spid="13"/>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heckerboard(across)">
                                      <p:cBhvr>
                                        <p:cTn id="42" dur="500"/>
                                        <p:tgtEl>
                                          <p:spTgt spid="14"/>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heckerboard(across)">
                                      <p:cBhvr>
                                        <p:cTn id="45" dur="500"/>
                                        <p:tgtEl>
                                          <p:spTgt spid="16"/>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checkerboard(across)">
                                      <p:cBhvr>
                                        <p:cTn id="48" dur="500"/>
                                        <p:tgtEl>
                                          <p:spTgt spid="18"/>
                                        </p:tgtEl>
                                      </p:cBhvr>
                                    </p:animEffect>
                                  </p:childTnLst>
                                </p:cTn>
                              </p:par>
                              <p:par>
                                <p:cTn id="49" presetID="10" presetClass="exit" presetSubtype="0" fill="hold" grpId="1" nodeType="withEffect">
                                  <p:stCondLst>
                                    <p:cond delay="0"/>
                                  </p:stCondLst>
                                  <p:childTnLst>
                                    <p:animEffect transition="out" filter="fade">
                                      <p:cBhvr>
                                        <p:cTn id="50" dur="2000"/>
                                        <p:tgtEl>
                                          <p:spTgt spid="5"/>
                                        </p:tgtEl>
                                      </p:cBhvr>
                                    </p:animEffect>
                                    <p:set>
                                      <p:cBhvr>
                                        <p:cTn id="51" dur="1" fill="hold">
                                          <p:stCondLst>
                                            <p:cond delay="1999"/>
                                          </p:stCondLst>
                                        </p:cTn>
                                        <p:tgtEl>
                                          <p:spTgt spid="5"/>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2000"/>
                                        <p:tgtEl>
                                          <p:spTgt spid="6"/>
                                        </p:tgtEl>
                                      </p:cBhvr>
                                    </p:animEffect>
                                    <p:set>
                                      <p:cBhvr>
                                        <p:cTn id="54" dur="1" fill="hold">
                                          <p:stCondLst>
                                            <p:cond delay="1999"/>
                                          </p:stCondLst>
                                        </p:cTn>
                                        <p:tgtEl>
                                          <p:spTgt spid="6"/>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2000"/>
                                        <p:tgtEl>
                                          <p:spTgt spid="7"/>
                                        </p:tgtEl>
                                      </p:cBhvr>
                                    </p:animEffect>
                                    <p:set>
                                      <p:cBhvr>
                                        <p:cTn id="57" dur="1" fill="hold">
                                          <p:stCondLst>
                                            <p:cond delay="1999"/>
                                          </p:stCondLst>
                                        </p:cTn>
                                        <p:tgtEl>
                                          <p:spTgt spid="7"/>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2000"/>
                                        <p:tgtEl>
                                          <p:spTgt spid="8"/>
                                        </p:tgtEl>
                                      </p:cBhvr>
                                    </p:animEffect>
                                    <p:set>
                                      <p:cBhvr>
                                        <p:cTn id="60" dur="1" fill="hold">
                                          <p:stCondLst>
                                            <p:cond delay="1999"/>
                                          </p:stCondLst>
                                        </p:cTn>
                                        <p:tgtEl>
                                          <p:spTgt spid="8"/>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2000"/>
                                        <p:tgtEl>
                                          <p:spTgt spid="9"/>
                                        </p:tgtEl>
                                      </p:cBhvr>
                                    </p:animEffect>
                                    <p:set>
                                      <p:cBhvr>
                                        <p:cTn id="63" dur="1" fill="hold">
                                          <p:stCondLst>
                                            <p:cond delay="1999"/>
                                          </p:stCondLst>
                                        </p:cTn>
                                        <p:tgtEl>
                                          <p:spTgt spid="9"/>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2000"/>
                                        <p:tgtEl>
                                          <p:spTgt spid="15"/>
                                        </p:tgtEl>
                                      </p:cBhvr>
                                    </p:animEffect>
                                    <p:set>
                                      <p:cBhvr>
                                        <p:cTn id="66" dur="1" fill="hold">
                                          <p:stCondLst>
                                            <p:cond delay="1999"/>
                                          </p:stCondLst>
                                        </p:cTn>
                                        <p:tgtEl>
                                          <p:spTgt spid="15"/>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2000"/>
                                        <p:tgtEl>
                                          <p:spTgt spid="17"/>
                                        </p:tgtEl>
                                      </p:cBhvr>
                                    </p:animEffect>
                                    <p:set>
                                      <p:cBhvr>
                                        <p:cTn id="69"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1" grpId="0" animBg="1"/>
      <p:bldP spid="12" grpId="0" animBg="1"/>
      <p:bldP spid="13" grpId="0" animBg="1"/>
      <p:bldP spid="14" grpId="0" animBg="1"/>
      <p:bldP spid="15" grpId="0" animBg="1"/>
      <p:bldP spid="15" grpId="1" animBg="1"/>
      <p:bldP spid="16" grpId="0" animBg="1"/>
      <p:bldP spid="17" grpId="0" animBg="1"/>
      <p:bldP spid="17" grpId="1"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sz="6000" b="1" dirty="0" smtClean="0">
                <a:solidFill>
                  <a:schemeClr val="accent6">
                    <a:lumMod val="75000"/>
                  </a:schemeClr>
                </a:solidFill>
              </a:rPr>
              <a:t>Cricket</a:t>
            </a:r>
            <a:endParaRPr lang="ru-RU" sz="6000" b="1" dirty="0">
              <a:solidFill>
                <a:schemeClr val="accent6">
                  <a:lumMod val="75000"/>
                </a:schemeClr>
              </a:solidFill>
            </a:endParaRPr>
          </a:p>
        </p:txBody>
      </p:sp>
      <p:sp>
        <p:nvSpPr>
          <p:cNvPr id="5" name="Содержимое 4"/>
          <p:cNvSpPr>
            <a:spLocks noGrp="1"/>
          </p:cNvSpPr>
          <p:nvPr>
            <p:ph sz="half" idx="1"/>
          </p:nvPr>
        </p:nvSpPr>
        <p:spPr/>
        <p:txBody>
          <a:bodyPr/>
          <a:lstStyle/>
          <a:p>
            <a:endParaRPr lang="ru-RU"/>
          </a:p>
        </p:txBody>
      </p:sp>
      <p:sp>
        <p:nvSpPr>
          <p:cNvPr id="6" name="Содержимое 5"/>
          <p:cNvSpPr>
            <a:spLocks noGrp="1"/>
          </p:cNvSpPr>
          <p:nvPr>
            <p:ph sz="half" idx="2"/>
          </p:nvPr>
        </p:nvSpPr>
        <p:spPr>
          <a:xfrm flipV="1">
            <a:off x="4648200" y="6126163"/>
            <a:ext cx="4038600" cy="45719"/>
          </a:xfrm>
        </p:spPr>
        <p:txBody>
          <a:bodyPr/>
          <a:lstStyle/>
          <a:p>
            <a:endParaRPr lang="ru-RU" dirty="0"/>
          </a:p>
        </p:txBody>
      </p:sp>
      <p:sp>
        <p:nvSpPr>
          <p:cNvPr id="7" name="TextBox 6"/>
          <p:cNvSpPr txBox="1"/>
          <p:nvPr/>
        </p:nvSpPr>
        <p:spPr>
          <a:xfrm>
            <a:off x="4572000" y="1556792"/>
            <a:ext cx="4176464" cy="4832092"/>
          </a:xfrm>
          <a:prstGeom prst="rect">
            <a:avLst/>
          </a:prstGeom>
          <a:noFill/>
        </p:spPr>
        <p:txBody>
          <a:bodyPr wrap="square" rtlCol="0">
            <a:spAutoFit/>
          </a:bodyPr>
          <a:lstStyle/>
          <a:p>
            <a:r>
              <a:rPr lang="en-US" sz="2800" dirty="0" smtClean="0"/>
              <a:t>It is a popular summer sport in Great Britain. Cricket players wear a certain uniform – white boots, a white T-shirt and white trousers. There are two teams of 11 players. It’s a very long game – it can last up to 5 days. It is often played in schools, colleges and universities.</a:t>
            </a:r>
            <a:endParaRPr lang="ru-RU" sz="2800" dirty="0"/>
          </a:p>
        </p:txBody>
      </p:sp>
      <p:pic>
        <p:nvPicPr>
          <p:cNvPr id="82946" name="Picture 2" descr="http://s014.radikal.ru/i328/1104/f4/800579a04d73.jpg"/>
          <p:cNvPicPr>
            <a:picLocks noChangeAspect="1" noChangeArrowheads="1"/>
          </p:cNvPicPr>
          <p:nvPr/>
        </p:nvPicPr>
        <p:blipFill>
          <a:blip r:embed="rId2" cstate="print"/>
          <a:srcRect/>
          <a:stretch>
            <a:fillRect/>
          </a:stretch>
        </p:blipFill>
        <p:spPr bwMode="auto">
          <a:xfrm>
            <a:off x="611560" y="1628800"/>
            <a:ext cx="3960440" cy="4752528"/>
          </a:xfrm>
          <a:prstGeom prst="rect">
            <a:avLst/>
          </a:prstGeom>
          <a:noFill/>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8229600" cy="45719"/>
          </a:xfrm>
        </p:spPr>
        <p:txBody>
          <a:bodyPr/>
          <a:lstStyle/>
          <a:p>
            <a:endParaRPr lang="ru-RU" dirty="0"/>
          </a:p>
        </p:txBody>
      </p:sp>
      <p:sp>
        <p:nvSpPr>
          <p:cNvPr id="3" name="Содержимое 2"/>
          <p:cNvSpPr>
            <a:spLocks noGrp="1"/>
          </p:cNvSpPr>
          <p:nvPr>
            <p:ph idx="1"/>
          </p:nvPr>
        </p:nvSpPr>
        <p:spPr>
          <a:xfrm>
            <a:off x="457200" y="6080444"/>
            <a:ext cx="8229600" cy="45719"/>
          </a:xfrm>
        </p:spPr>
        <p:txBody>
          <a:bodyPr/>
          <a:lstStyle/>
          <a:p>
            <a:endParaRPr lang="ru-RU" dirty="0"/>
          </a:p>
        </p:txBody>
      </p:sp>
      <p:sp>
        <p:nvSpPr>
          <p:cNvPr id="4" name="Прямоугольник 3"/>
          <p:cNvSpPr/>
          <p:nvPr/>
        </p:nvSpPr>
        <p:spPr>
          <a:xfrm>
            <a:off x="2483768" y="404664"/>
            <a:ext cx="4104456" cy="1296144"/>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chemeClr val="accent6">
                    <a:lumMod val="75000"/>
                  </a:schemeClr>
                </a:solidFill>
                <a:effectLst>
                  <a:innerShdw blurRad="69850" dist="43180" dir="5400000">
                    <a:srgbClr val="000000">
                      <a:alpha val="65000"/>
                    </a:srgbClr>
                  </a:innerShdw>
                </a:effectLst>
              </a:rPr>
              <a:t>Sports</a:t>
            </a:r>
            <a:endParaRPr lang="ru-RU" sz="5400" b="1" cap="none" spc="0" dirty="0">
              <a:ln w="1905"/>
              <a:solidFill>
                <a:schemeClr val="accent6">
                  <a:lumMod val="75000"/>
                </a:schemeClr>
              </a:solidFill>
              <a:effectLst>
                <a:innerShdw blurRad="69850" dist="43180" dir="5400000">
                  <a:srgbClr val="000000">
                    <a:alpha val="65000"/>
                  </a:srgbClr>
                </a:innerShdw>
              </a:effectLst>
            </a:endParaRPr>
          </a:p>
        </p:txBody>
      </p:sp>
      <p:sp>
        <p:nvSpPr>
          <p:cNvPr id="5" name="Прямоугольник 4"/>
          <p:cNvSpPr/>
          <p:nvPr/>
        </p:nvSpPr>
        <p:spPr>
          <a:xfrm>
            <a:off x="2627784" y="177281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l</a:t>
            </a:r>
            <a:endParaRPr lang="ru-RU" sz="6000" dirty="0"/>
          </a:p>
        </p:txBody>
      </p:sp>
      <p:sp>
        <p:nvSpPr>
          <p:cNvPr id="6" name="Прямоугольник 5"/>
          <p:cNvSpPr/>
          <p:nvPr/>
        </p:nvSpPr>
        <p:spPr>
          <a:xfrm>
            <a:off x="3563888" y="177281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g</a:t>
            </a:r>
            <a:endParaRPr lang="ru-RU" sz="6000" dirty="0"/>
          </a:p>
        </p:txBody>
      </p:sp>
      <p:sp>
        <p:nvSpPr>
          <p:cNvPr id="7" name="Прямоугольник 6"/>
          <p:cNvSpPr/>
          <p:nvPr/>
        </p:nvSpPr>
        <p:spPr>
          <a:xfrm>
            <a:off x="4499992" y="177281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f</a:t>
            </a:r>
            <a:endParaRPr lang="ru-RU" sz="6000" dirty="0"/>
          </a:p>
        </p:txBody>
      </p:sp>
      <p:sp>
        <p:nvSpPr>
          <p:cNvPr id="8" name="Прямоугольник 7"/>
          <p:cNvSpPr/>
          <p:nvPr/>
        </p:nvSpPr>
        <p:spPr>
          <a:xfrm>
            <a:off x="5436096" y="1772816"/>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o</a:t>
            </a:r>
            <a:endParaRPr lang="ru-RU" sz="6000" dirty="0"/>
          </a:p>
        </p:txBody>
      </p:sp>
      <p:sp>
        <p:nvSpPr>
          <p:cNvPr id="10" name="Прямоугольник 9"/>
          <p:cNvSpPr/>
          <p:nvPr/>
        </p:nvSpPr>
        <p:spPr>
          <a:xfrm>
            <a:off x="3563888" y="3068960"/>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o</a:t>
            </a:r>
            <a:endParaRPr lang="ru-RU" sz="6000" dirty="0"/>
          </a:p>
        </p:txBody>
      </p:sp>
      <p:sp>
        <p:nvSpPr>
          <p:cNvPr id="11" name="Прямоугольник 10"/>
          <p:cNvSpPr/>
          <p:nvPr/>
        </p:nvSpPr>
        <p:spPr>
          <a:xfrm>
            <a:off x="2627784" y="3068960"/>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g</a:t>
            </a:r>
            <a:endParaRPr lang="ru-RU" sz="6000" dirty="0"/>
          </a:p>
        </p:txBody>
      </p:sp>
      <p:sp>
        <p:nvSpPr>
          <p:cNvPr id="12" name="Прямоугольник 11"/>
          <p:cNvSpPr/>
          <p:nvPr/>
        </p:nvSpPr>
        <p:spPr>
          <a:xfrm>
            <a:off x="5436096" y="3068960"/>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f</a:t>
            </a:r>
            <a:endParaRPr lang="ru-RU" sz="6000" dirty="0"/>
          </a:p>
        </p:txBody>
      </p:sp>
      <p:sp>
        <p:nvSpPr>
          <p:cNvPr id="13" name="Прямоугольник 12"/>
          <p:cNvSpPr/>
          <p:nvPr/>
        </p:nvSpPr>
        <p:spPr>
          <a:xfrm>
            <a:off x="4499992" y="3068960"/>
            <a:ext cx="914400" cy="91440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l</a:t>
            </a:r>
            <a:endParaRPr lang="ru-RU" sz="6000" dirty="0"/>
          </a:p>
        </p:txBody>
      </p:sp>
      <p:sp>
        <p:nvSpPr>
          <p:cNvPr id="15" name="TextBox 14"/>
          <p:cNvSpPr txBox="1"/>
          <p:nvPr/>
        </p:nvSpPr>
        <p:spPr>
          <a:xfrm>
            <a:off x="611560" y="4365104"/>
            <a:ext cx="7920880" cy="1446550"/>
          </a:xfrm>
          <a:prstGeom prst="rect">
            <a:avLst/>
          </a:prstGeom>
          <a:noFill/>
        </p:spPr>
        <p:txBody>
          <a:bodyPr wrap="square" rtlCol="0">
            <a:spAutoFit/>
          </a:bodyPr>
          <a:lstStyle/>
          <a:p>
            <a:pPr algn="ctr"/>
            <a:r>
              <a:rPr lang="en-US" sz="4400" dirty="0" smtClean="0"/>
              <a:t>It is popular among </a:t>
            </a:r>
          </a:p>
          <a:p>
            <a:pPr algn="ctr"/>
            <a:r>
              <a:rPr lang="en-US" sz="4400" dirty="0" smtClean="0"/>
              <a:t>business people</a:t>
            </a:r>
            <a:endParaRPr lang="ru-RU" sz="4400" dirty="0"/>
          </a:p>
        </p:txBody>
      </p:sp>
      <p:sp>
        <p:nvSpPr>
          <p:cNvPr id="17" name="Управляющая кнопка: сведения 16">
            <a:hlinkClick r:id="" action="ppaction://hlinkshowjump?jump=nextslide" highlightClick="1"/>
          </p:cNvPr>
          <p:cNvSpPr/>
          <p:nvPr/>
        </p:nvSpPr>
        <p:spPr>
          <a:xfrm>
            <a:off x="611560" y="5445224"/>
            <a:ext cx="936104" cy="970408"/>
          </a:xfrm>
          <a:prstGeom prst="actionButtonInformation">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990099"/>
              </a:solidFill>
            </a:endParaRPr>
          </a:p>
        </p:txBody>
      </p:sp>
      <p:sp>
        <p:nvSpPr>
          <p:cNvPr id="16" name="Стрелка вправо 15">
            <a:hlinkClick r:id="rId2" action="ppaction://hlinksldjump"/>
          </p:cNvPr>
          <p:cNvSpPr/>
          <p:nvPr/>
        </p:nvSpPr>
        <p:spPr>
          <a:xfrm>
            <a:off x="7740352" y="5877272"/>
            <a:ext cx="762384" cy="484632"/>
          </a:xfrm>
          <a:prstGeom prst="rightArrow">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across)">
                                      <p:cBhvr>
                                        <p:cTn id="24" dur="500"/>
                                        <p:tgtEl>
                                          <p:spTgt spid="11"/>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heckerboard(across)">
                                      <p:cBhvr>
                                        <p:cTn id="30" dur="500"/>
                                        <p:tgtEl>
                                          <p:spTgt spid="13"/>
                                        </p:tgtEl>
                                      </p:cBhvr>
                                    </p:animEffect>
                                  </p:childTnLst>
                                </p:cTn>
                              </p:par>
                              <p:par>
                                <p:cTn id="31" presetID="10" presetClass="exit" presetSubtype="0" fill="hold" grpId="1" nodeType="withEffect">
                                  <p:stCondLst>
                                    <p:cond delay="0"/>
                                  </p:stCondLst>
                                  <p:childTnLst>
                                    <p:animEffect transition="out" filter="fade">
                                      <p:cBhvr>
                                        <p:cTn id="32" dur="2000"/>
                                        <p:tgtEl>
                                          <p:spTgt spid="5"/>
                                        </p:tgtEl>
                                      </p:cBhvr>
                                    </p:animEffect>
                                    <p:set>
                                      <p:cBhvr>
                                        <p:cTn id="33" dur="1" fill="hold">
                                          <p:stCondLst>
                                            <p:cond delay="1999"/>
                                          </p:stCondLst>
                                        </p:cTn>
                                        <p:tgtEl>
                                          <p:spTgt spid="5"/>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2000"/>
                                        <p:tgtEl>
                                          <p:spTgt spid="6"/>
                                        </p:tgtEl>
                                      </p:cBhvr>
                                    </p:animEffect>
                                    <p:set>
                                      <p:cBhvr>
                                        <p:cTn id="36" dur="1" fill="hold">
                                          <p:stCondLst>
                                            <p:cond delay="1999"/>
                                          </p:stCondLst>
                                        </p:cTn>
                                        <p:tgtEl>
                                          <p:spTgt spid="6"/>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2000"/>
                                        <p:tgtEl>
                                          <p:spTgt spid="7"/>
                                        </p:tgtEl>
                                      </p:cBhvr>
                                    </p:animEffect>
                                    <p:set>
                                      <p:cBhvr>
                                        <p:cTn id="39" dur="1" fill="hold">
                                          <p:stCondLst>
                                            <p:cond delay="1999"/>
                                          </p:stCondLst>
                                        </p:cTn>
                                        <p:tgtEl>
                                          <p:spTgt spid="7"/>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2000"/>
                                        <p:tgtEl>
                                          <p:spTgt spid="8"/>
                                        </p:tgtEl>
                                      </p:cBhvr>
                                    </p:animEffect>
                                    <p:set>
                                      <p:cBhvr>
                                        <p:cTn id="42"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10" grpId="0" animBg="1"/>
      <p:bldP spid="11"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sz="6000" b="1" dirty="0" smtClean="0">
                <a:solidFill>
                  <a:schemeClr val="accent6">
                    <a:lumMod val="75000"/>
                  </a:schemeClr>
                </a:solidFill>
              </a:rPr>
              <a:t>Golf</a:t>
            </a:r>
            <a:endParaRPr lang="ru-RU" sz="6000" b="1" dirty="0">
              <a:solidFill>
                <a:schemeClr val="accent6">
                  <a:lumMod val="75000"/>
                </a:schemeClr>
              </a:solidFill>
            </a:endParaRPr>
          </a:p>
        </p:txBody>
      </p:sp>
      <p:sp>
        <p:nvSpPr>
          <p:cNvPr id="5" name="Содержимое 4"/>
          <p:cNvSpPr>
            <a:spLocks noGrp="1"/>
          </p:cNvSpPr>
          <p:nvPr>
            <p:ph sz="half" idx="1"/>
          </p:nvPr>
        </p:nvSpPr>
        <p:spPr/>
        <p:txBody>
          <a:bodyPr/>
          <a:lstStyle/>
          <a:p>
            <a:endParaRPr lang="ru-RU"/>
          </a:p>
        </p:txBody>
      </p:sp>
      <p:sp>
        <p:nvSpPr>
          <p:cNvPr id="6" name="Содержимое 5"/>
          <p:cNvSpPr>
            <a:spLocks noGrp="1"/>
          </p:cNvSpPr>
          <p:nvPr>
            <p:ph sz="half" idx="2"/>
          </p:nvPr>
        </p:nvSpPr>
        <p:spPr>
          <a:xfrm flipV="1">
            <a:off x="4648200" y="6126163"/>
            <a:ext cx="4038600" cy="45719"/>
          </a:xfrm>
        </p:spPr>
        <p:txBody>
          <a:bodyPr/>
          <a:lstStyle/>
          <a:p>
            <a:endParaRPr lang="ru-RU" dirty="0"/>
          </a:p>
        </p:txBody>
      </p:sp>
      <p:pic>
        <p:nvPicPr>
          <p:cNvPr id="74754" name="Picture 2" descr="http://gias.net/wp-content/uploads/2014/04/51200820_Subscription_S.jpg"/>
          <p:cNvPicPr>
            <a:picLocks noChangeAspect="1" noChangeArrowheads="1"/>
          </p:cNvPicPr>
          <p:nvPr/>
        </p:nvPicPr>
        <p:blipFill>
          <a:blip r:embed="rId2" cstate="print"/>
          <a:srcRect/>
          <a:stretch>
            <a:fillRect/>
          </a:stretch>
        </p:blipFill>
        <p:spPr bwMode="auto">
          <a:xfrm>
            <a:off x="683568" y="1556792"/>
            <a:ext cx="3600400" cy="4860540"/>
          </a:xfrm>
          <a:prstGeom prst="rect">
            <a:avLst/>
          </a:prstGeom>
          <a:noFill/>
        </p:spPr>
      </p:pic>
      <p:sp>
        <p:nvSpPr>
          <p:cNvPr id="8" name="TextBox 7"/>
          <p:cNvSpPr txBox="1"/>
          <p:nvPr/>
        </p:nvSpPr>
        <p:spPr>
          <a:xfrm>
            <a:off x="4355976" y="1700808"/>
            <a:ext cx="4248472" cy="4401205"/>
          </a:xfrm>
          <a:prstGeom prst="rect">
            <a:avLst/>
          </a:prstGeom>
          <a:noFill/>
        </p:spPr>
        <p:txBody>
          <a:bodyPr wrap="square" rtlCol="0">
            <a:spAutoFit/>
          </a:bodyPr>
          <a:lstStyle/>
          <a:p>
            <a:r>
              <a:rPr lang="en-US" sz="2800" dirty="0" smtClean="0"/>
              <a:t>It is a game of business people. If you want to have good relations in business you must play in it. It comes from Scotland. Golf is a ball and golf stick game played on a natural field. A person should knock a ball into a hole. It is played all the year round. </a:t>
            </a:r>
            <a:endParaRPr lang="ru-RU" sz="2800" dirty="0"/>
          </a:p>
        </p:txBody>
      </p:sp>
      <p:sp>
        <p:nvSpPr>
          <p:cNvPr id="7" name="Управляющая кнопка: назад 6">
            <a:hlinkClick r:id="rId3" action="ppaction://hlinksldjump" highlightClick="1"/>
          </p:cNvPr>
          <p:cNvSpPr/>
          <p:nvPr/>
        </p:nvSpPr>
        <p:spPr>
          <a:xfrm>
            <a:off x="539552" y="476672"/>
            <a:ext cx="720080" cy="682376"/>
          </a:xfrm>
          <a:prstGeom prst="actionButtonBackPrevious">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8229600" cy="45719"/>
          </a:xfrm>
        </p:spPr>
        <p:txBody>
          <a:bodyPr/>
          <a:lstStyle/>
          <a:p>
            <a:endParaRPr lang="ru-RU" dirty="0"/>
          </a:p>
        </p:txBody>
      </p:sp>
      <p:sp>
        <p:nvSpPr>
          <p:cNvPr id="3" name="Содержимое 2"/>
          <p:cNvSpPr>
            <a:spLocks noGrp="1"/>
          </p:cNvSpPr>
          <p:nvPr>
            <p:ph idx="1"/>
          </p:nvPr>
        </p:nvSpPr>
        <p:spPr>
          <a:xfrm flipV="1">
            <a:off x="457200" y="6126163"/>
            <a:ext cx="8229600" cy="45719"/>
          </a:xfrm>
        </p:spPr>
        <p:txBody>
          <a:bodyPr/>
          <a:lstStyle/>
          <a:p>
            <a:endParaRPr lang="ru-RU" dirty="0"/>
          </a:p>
        </p:txBody>
      </p:sp>
      <p:sp>
        <p:nvSpPr>
          <p:cNvPr id="4" name="TextBox 3"/>
          <p:cNvSpPr txBox="1"/>
          <p:nvPr/>
        </p:nvSpPr>
        <p:spPr>
          <a:xfrm>
            <a:off x="539552" y="476672"/>
            <a:ext cx="4558171" cy="1015663"/>
          </a:xfrm>
          <a:prstGeom prst="rect">
            <a:avLst/>
          </a:prstGeom>
          <a:noFill/>
        </p:spPr>
        <p:txBody>
          <a:bodyPr wrap="none" rtlCol="0">
            <a:spAutoFit/>
          </a:bodyPr>
          <a:lstStyle/>
          <a:p>
            <a:r>
              <a:rPr lang="en-US" sz="6000" dirty="0" smtClean="0"/>
              <a:t>Bus Stop No.4</a:t>
            </a:r>
            <a:endParaRPr lang="ru-RU" sz="6000" dirty="0"/>
          </a:p>
        </p:txBody>
      </p:sp>
      <p:sp>
        <p:nvSpPr>
          <p:cNvPr id="5" name="Прямоугольник 4"/>
          <p:cNvSpPr/>
          <p:nvPr/>
        </p:nvSpPr>
        <p:spPr>
          <a:xfrm>
            <a:off x="1259632" y="1412776"/>
            <a:ext cx="3075391" cy="1224136"/>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chemeClr val="accent6">
                    <a:lumMod val="75000"/>
                  </a:schemeClr>
                </a:solidFill>
                <a:effectLst>
                  <a:innerShdw blurRad="69850" dist="43180" dir="5400000">
                    <a:srgbClr val="000000">
                      <a:alpha val="65000"/>
                    </a:srgbClr>
                  </a:innerShdw>
                </a:effectLst>
              </a:rPr>
              <a:t>Parks</a:t>
            </a:r>
            <a:endParaRPr lang="ru-RU" sz="5400" b="1" cap="none" spc="0" dirty="0">
              <a:ln w="1905"/>
              <a:solidFill>
                <a:schemeClr val="accent6">
                  <a:lumMod val="75000"/>
                </a:schemeClr>
              </a:solidFill>
              <a:effectLst>
                <a:innerShdw blurRad="69850" dist="43180" dir="5400000">
                  <a:srgbClr val="000000">
                    <a:alpha val="65000"/>
                  </a:srgbClr>
                </a:innerShdw>
              </a:effectLst>
            </a:endParaRPr>
          </a:p>
        </p:txBody>
      </p:sp>
      <p:pic>
        <p:nvPicPr>
          <p:cNvPr id="7" name="Picture 4" descr="http://i51.mindmix.ru/46/69/356946/65/8477765/tumblr_lfi5r9bkPk1qfsn5ro1_250.gif"/>
          <p:cNvPicPr>
            <a:picLocks noChangeAspect="1" noChangeArrowheads="1" noCrop="1"/>
          </p:cNvPicPr>
          <p:nvPr/>
        </p:nvPicPr>
        <p:blipFill>
          <a:blip r:embed="rId2" cstate="print"/>
          <a:srcRect/>
          <a:stretch>
            <a:fillRect/>
          </a:stretch>
        </p:blipFill>
        <p:spPr bwMode="auto">
          <a:xfrm flipH="1">
            <a:off x="683568" y="4706004"/>
            <a:ext cx="2376264" cy="1503960"/>
          </a:xfrm>
          <a:prstGeom prst="rect">
            <a:avLst/>
          </a:prstGeom>
          <a:noFill/>
        </p:spPr>
      </p:pic>
      <p:pic>
        <p:nvPicPr>
          <p:cNvPr id="4098" name="Picture 2" descr="http://vebaydianh.com/Img.ashx?635257884677890000.jpg">
            <a:hlinkClick r:id="rId3" action="ppaction://hlinksldjump"/>
          </p:cNvPr>
          <p:cNvPicPr>
            <a:picLocks noChangeAspect="1" noChangeArrowheads="1"/>
          </p:cNvPicPr>
          <p:nvPr/>
        </p:nvPicPr>
        <p:blipFill>
          <a:blip r:embed="rId4" cstate="print"/>
          <a:srcRect/>
          <a:stretch>
            <a:fillRect/>
          </a:stretch>
        </p:blipFill>
        <p:spPr bwMode="auto">
          <a:xfrm>
            <a:off x="3851919" y="2960946"/>
            <a:ext cx="4706889" cy="3530167"/>
          </a:xfrm>
          <a:prstGeom prst="ellipse">
            <a:avLst/>
          </a:prstGeom>
          <a:noFill/>
          <a:ln w="63500">
            <a:solidFill>
              <a:srgbClr val="800080"/>
            </a:solidFill>
          </a:ln>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8229600" cy="45719"/>
          </a:xfrm>
        </p:spPr>
        <p:txBody>
          <a:bodyPr/>
          <a:lstStyle/>
          <a:p>
            <a:endParaRPr lang="ru-RU" dirty="0"/>
          </a:p>
        </p:txBody>
      </p:sp>
      <p:sp>
        <p:nvSpPr>
          <p:cNvPr id="19458" name="AutoShape 2" descr="https://www.adoremobilya.com/image/cache/data/TABLOLAR/HYB-080-LD-1--80x80cm-800x800.jpg"/>
          <p:cNvSpPr>
            <a:spLocks noChangeAspect="1" noChangeArrowheads="1"/>
          </p:cNvSpPr>
          <p:nvPr/>
        </p:nvSpPr>
        <p:spPr bwMode="auto">
          <a:xfrm>
            <a:off x="155575" y="-3611563"/>
            <a:ext cx="7524750" cy="752475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460" name="AutoShape 4" descr="https://www.adoremobilya.com/image/cache/data/TABLOLAR/HYB-080-LD-1--80x80cm-800x800.jpg"/>
          <p:cNvSpPr>
            <a:spLocks noChangeAspect="1" noChangeArrowheads="1"/>
          </p:cNvSpPr>
          <p:nvPr/>
        </p:nvSpPr>
        <p:spPr bwMode="auto">
          <a:xfrm>
            <a:off x="155575" y="-3611563"/>
            <a:ext cx="7524750" cy="752475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462" name="AutoShape 6" descr="https://www.adoremobilya.com/image/cache/data/TABLOLAR/HYB-080-LD-1--80x80cm-800x800.jpg"/>
          <p:cNvSpPr>
            <a:spLocks noChangeAspect="1" noChangeArrowheads="1"/>
          </p:cNvSpPr>
          <p:nvPr/>
        </p:nvSpPr>
        <p:spPr bwMode="auto">
          <a:xfrm>
            <a:off x="155575" y="-3611563"/>
            <a:ext cx="7524750" cy="752475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466" name="AutoShape 10" descr="https://www.awesomestories.com/images/user/81bbfd473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464" name="Picture 8" descr="http://www.aynigunkargo.com/ProductImages/297108/big/hyb-080-ld-1--80x80cm-600x600.jpg"/>
          <p:cNvPicPr>
            <a:picLocks noChangeAspect="1" noChangeArrowheads="1"/>
          </p:cNvPicPr>
          <p:nvPr/>
        </p:nvPicPr>
        <p:blipFill>
          <a:blip r:embed="rId2" cstate="print">
            <a:duotone>
              <a:schemeClr val="accent6">
                <a:shade val="45000"/>
                <a:satMod val="135000"/>
              </a:schemeClr>
              <a:prstClr val="white"/>
            </a:duotone>
          </a:blip>
          <a:stretch>
            <a:fillRect/>
          </a:stretch>
        </p:blipFill>
        <p:spPr bwMode="auto">
          <a:xfrm>
            <a:off x="323528" y="188640"/>
            <a:ext cx="8496944" cy="6480720"/>
          </a:xfrm>
          <a:prstGeom prst="rect">
            <a:avLst/>
          </a:prstGeom>
          <a:noFill/>
        </p:spPr>
      </p:pic>
      <p:pic>
        <p:nvPicPr>
          <p:cNvPr id="10" name="Рисунок 9" descr="Big Ben.jpg">
            <a:hlinkClick r:id="rId3" action="ppaction://hlinksldjump"/>
          </p:cNvPr>
          <p:cNvPicPr>
            <a:picLocks noChangeAspect="1"/>
          </p:cNvPicPr>
          <p:nvPr/>
        </p:nvPicPr>
        <p:blipFill>
          <a:blip r:embed="rId4" cstate="print"/>
          <a:stretch>
            <a:fillRect/>
          </a:stretch>
        </p:blipFill>
        <p:spPr>
          <a:xfrm>
            <a:off x="7020272" y="2492896"/>
            <a:ext cx="1656000" cy="2126715"/>
          </a:xfrm>
          <a:prstGeom prst="ellipse">
            <a:avLst/>
          </a:prstGeom>
          <a:ln w="63500">
            <a:solidFill>
              <a:schemeClr val="accent6">
                <a:lumMod val="75000"/>
              </a:schemeClr>
            </a:solidFill>
          </a:ln>
        </p:spPr>
      </p:pic>
      <p:pic>
        <p:nvPicPr>
          <p:cNvPr id="11" name="Рисунок 10" descr="Tower of London.jpg">
            <a:hlinkClick r:id="rId5" action="ppaction://hlinksldjump"/>
          </p:cNvPr>
          <p:cNvPicPr>
            <a:picLocks/>
          </p:cNvPicPr>
          <p:nvPr/>
        </p:nvPicPr>
        <p:blipFill>
          <a:blip r:embed="rId6" cstate="print"/>
          <a:stretch>
            <a:fillRect/>
          </a:stretch>
        </p:blipFill>
        <p:spPr>
          <a:xfrm>
            <a:off x="3491880" y="332656"/>
            <a:ext cx="2088000" cy="1656000"/>
          </a:xfrm>
          <a:prstGeom prst="ellipse">
            <a:avLst/>
          </a:prstGeom>
          <a:ln w="63500">
            <a:solidFill>
              <a:schemeClr val="accent6">
                <a:lumMod val="75000"/>
              </a:schemeClr>
            </a:solidFill>
          </a:ln>
        </p:spPr>
      </p:pic>
      <p:pic>
        <p:nvPicPr>
          <p:cNvPr id="13" name="Рисунок 12" descr="british-museum-300x204.jpg">
            <a:hlinkClick r:id="rId7" action="ppaction://hlinksldjump"/>
          </p:cNvPr>
          <p:cNvPicPr>
            <a:picLocks/>
          </p:cNvPicPr>
          <p:nvPr/>
        </p:nvPicPr>
        <p:blipFill>
          <a:blip r:embed="rId8" cstate="print"/>
          <a:stretch>
            <a:fillRect/>
          </a:stretch>
        </p:blipFill>
        <p:spPr>
          <a:xfrm>
            <a:off x="6516216" y="332656"/>
            <a:ext cx="2088000" cy="1656000"/>
          </a:xfrm>
          <a:prstGeom prst="ellipse">
            <a:avLst/>
          </a:prstGeom>
          <a:ln w="63500">
            <a:solidFill>
              <a:schemeClr val="accent6">
                <a:lumMod val="75000"/>
              </a:schemeClr>
            </a:solidFill>
          </a:ln>
        </p:spPr>
      </p:pic>
      <p:pic>
        <p:nvPicPr>
          <p:cNvPr id="14" name="Рисунок 13" descr="Олимпийский стадион Лондона.jpg">
            <a:hlinkClick r:id="rId9" action="ppaction://hlinksldjump"/>
          </p:cNvPr>
          <p:cNvPicPr>
            <a:picLocks/>
          </p:cNvPicPr>
          <p:nvPr/>
        </p:nvPicPr>
        <p:blipFill>
          <a:blip r:embed="rId10" cstate="screen">
            <a:extLst>
              <a:ext uri="{28A0092B-C50C-407E-A947-70E740481C1C}">
                <a14:useLocalDpi xmlns:a14="http://schemas.microsoft.com/office/drawing/2010/main"/>
              </a:ext>
            </a:extLst>
          </a:blip>
          <a:stretch>
            <a:fillRect/>
          </a:stretch>
        </p:blipFill>
        <p:spPr>
          <a:xfrm>
            <a:off x="4427984" y="4869160"/>
            <a:ext cx="2088000" cy="1656000"/>
          </a:xfrm>
          <a:prstGeom prst="ellipse">
            <a:avLst/>
          </a:prstGeom>
          <a:ln w="63500">
            <a:solidFill>
              <a:schemeClr val="accent6">
                <a:lumMod val="75000"/>
              </a:schemeClr>
            </a:solidFill>
          </a:ln>
        </p:spPr>
      </p:pic>
      <p:pic>
        <p:nvPicPr>
          <p:cNvPr id="16" name="Рисунок 15" descr="kensington garden.jpg">
            <a:hlinkClick r:id="rId11" action="ppaction://hlinksldjump"/>
          </p:cNvPr>
          <p:cNvPicPr>
            <a:picLocks/>
          </p:cNvPicPr>
          <p:nvPr/>
        </p:nvPicPr>
        <p:blipFill>
          <a:blip r:embed="rId12" cstate="print"/>
          <a:stretch>
            <a:fillRect/>
          </a:stretch>
        </p:blipFill>
        <p:spPr>
          <a:xfrm>
            <a:off x="1547664" y="4941168"/>
            <a:ext cx="2088000" cy="1656000"/>
          </a:xfrm>
          <a:prstGeom prst="ellipse">
            <a:avLst/>
          </a:prstGeom>
          <a:ln w="63500">
            <a:solidFill>
              <a:schemeClr val="accent6">
                <a:lumMod val="75000"/>
              </a:schemeClr>
            </a:solidFill>
          </a:ln>
        </p:spPr>
      </p:pic>
      <p:sp>
        <p:nvSpPr>
          <p:cNvPr id="17" name="TextBox 16"/>
          <p:cNvSpPr txBox="1"/>
          <p:nvPr/>
        </p:nvSpPr>
        <p:spPr>
          <a:xfrm>
            <a:off x="3203848" y="2636912"/>
            <a:ext cx="2867132" cy="1754326"/>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660066"/>
                </a:solidFill>
                <a:effectLst>
                  <a:outerShdw blurRad="50800" dist="39000" dir="5460000" algn="tl">
                    <a:srgbClr val="000000">
                      <a:alpha val="38000"/>
                    </a:srgbClr>
                  </a:outerShdw>
                </a:effectLst>
              </a:rPr>
              <a:t>Map of </a:t>
            </a:r>
            <a:endParaRPr lang="ru-RU" sz="5400" b="1" dirty="0" smtClean="0">
              <a:ln w="11430"/>
              <a:solidFill>
                <a:srgbClr val="660066"/>
              </a:solidFill>
              <a:effectLst>
                <a:outerShdw blurRad="50800" dist="39000" dir="5460000" algn="tl">
                  <a:srgbClr val="000000">
                    <a:alpha val="38000"/>
                  </a:srgbClr>
                </a:outerShdw>
              </a:effectLst>
            </a:endParaRPr>
          </a:p>
          <a:p>
            <a:pPr algn="ctr"/>
            <a:r>
              <a:rPr lang="en-US" sz="5400" b="1" dirty="0" smtClean="0">
                <a:ln w="11430"/>
                <a:solidFill>
                  <a:srgbClr val="660066"/>
                </a:solidFill>
                <a:effectLst>
                  <a:outerShdw blurRad="50800" dist="39000" dir="5460000" algn="tl">
                    <a:srgbClr val="000000">
                      <a:alpha val="38000"/>
                    </a:srgbClr>
                  </a:outerShdw>
                </a:effectLst>
              </a:rPr>
              <a:t>travelling</a:t>
            </a:r>
            <a:endParaRPr lang="ru-RU" sz="5400" b="1" dirty="0">
              <a:ln w="11430"/>
              <a:solidFill>
                <a:srgbClr val="660066"/>
              </a:solidFill>
              <a:effectLst>
                <a:outerShdw blurRad="50800" dist="39000" dir="5460000" algn="tl">
                  <a:srgbClr val="000000">
                    <a:alpha val="38000"/>
                  </a:srgbClr>
                </a:outerShdw>
              </a:effectLst>
            </a:endParaRPr>
          </a:p>
        </p:txBody>
      </p:sp>
      <p:pic>
        <p:nvPicPr>
          <p:cNvPr id="24" name="Рисунок 23" descr="solidarnos.jpg">
            <a:hlinkClick r:id="rId13" action="ppaction://hlinksldjump"/>
          </p:cNvPr>
          <p:cNvPicPr>
            <a:picLocks/>
          </p:cNvPicPr>
          <p:nvPr/>
        </p:nvPicPr>
        <p:blipFill>
          <a:blip r:embed="rId14" cstate="screen">
            <a:extLst>
              <a:ext uri="{28A0092B-C50C-407E-A947-70E740481C1C}">
                <a14:useLocalDpi xmlns:a14="http://schemas.microsoft.com/office/drawing/2010/main"/>
              </a:ext>
            </a:extLst>
          </a:blip>
          <a:stretch>
            <a:fillRect/>
          </a:stretch>
        </p:blipFill>
        <p:spPr>
          <a:xfrm>
            <a:off x="467544" y="332656"/>
            <a:ext cx="2088000" cy="1656000"/>
          </a:xfrm>
          <a:prstGeom prst="ellipse">
            <a:avLst/>
          </a:prstGeom>
          <a:ln w="63500">
            <a:solidFill>
              <a:schemeClr val="accent6">
                <a:lumMod val="75000"/>
              </a:schemeClr>
            </a:solidFill>
          </a:ln>
        </p:spPr>
      </p:pic>
      <p:sp>
        <p:nvSpPr>
          <p:cNvPr id="32" name="Нашивка 31"/>
          <p:cNvSpPr/>
          <p:nvPr/>
        </p:nvSpPr>
        <p:spPr>
          <a:xfrm>
            <a:off x="2699792" y="980728"/>
            <a:ext cx="484632" cy="484632"/>
          </a:xfrm>
          <a:prstGeom prst="chevron">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4" name="Нашивка 33"/>
          <p:cNvSpPr/>
          <p:nvPr/>
        </p:nvSpPr>
        <p:spPr>
          <a:xfrm>
            <a:off x="5796136" y="980728"/>
            <a:ext cx="484632" cy="484632"/>
          </a:xfrm>
          <a:prstGeom prst="chevron">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5" name="Нашивка 34"/>
          <p:cNvSpPr/>
          <p:nvPr/>
        </p:nvSpPr>
        <p:spPr>
          <a:xfrm rot="5193314">
            <a:off x="7970501" y="2002965"/>
            <a:ext cx="484632" cy="484632"/>
          </a:xfrm>
          <a:prstGeom prst="chevron">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6" name="Нашивка 35"/>
          <p:cNvSpPr/>
          <p:nvPr/>
        </p:nvSpPr>
        <p:spPr>
          <a:xfrm rot="8035733">
            <a:off x="6544519" y="5113487"/>
            <a:ext cx="484632" cy="484632"/>
          </a:xfrm>
          <a:prstGeom prst="chevron">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7" name="Нашивка 36"/>
          <p:cNvSpPr/>
          <p:nvPr/>
        </p:nvSpPr>
        <p:spPr>
          <a:xfrm rot="10800000">
            <a:off x="3851920" y="5589240"/>
            <a:ext cx="484632" cy="484632"/>
          </a:xfrm>
          <a:prstGeom prst="chevron">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8" name="Нашивка 37"/>
          <p:cNvSpPr/>
          <p:nvPr/>
        </p:nvSpPr>
        <p:spPr>
          <a:xfrm rot="13082106">
            <a:off x="1066326" y="4976040"/>
            <a:ext cx="513973" cy="484632"/>
          </a:xfrm>
          <a:prstGeom prst="chevron">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9" name="Нашивка 38"/>
          <p:cNvSpPr/>
          <p:nvPr/>
        </p:nvSpPr>
        <p:spPr>
          <a:xfrm rot="16200000">
            <a:off x="1187624" y="2132856"/>
            <a:ext cx="484632" cy="484632"/>
          </a:xfrm>
          <a:prstGeom prst="chevron">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0" name="TextBox 39"/>
          <p:cNvSpPr txBox="1"/>
          <p:nvPr/>
        </p:nvSpPr>
        <p:spPr>
          <a:xfrm>
            <a:off x="3203848" y="2492896"/>
            <a:ext cx="184731" cy="369332"/>
          </a:xfrm>
          <a:prstGeom prst="rect">
            <a:avLst/>
          </a:prstGeom>
          <a:noFill/>
        </p:spPr>
        <p:txBody>
          <a:bodyPr wrap="none" rtlCol="0">
            <a:spAutoFit/>
          </a:bodyPr>
          <a:lstStyle/>
          <a:p>
            <a:endParaRPr lang="ru-RU" dirty="0"/>
          </a:p>
        </p:txBody>
      </p:sp>
      <p:sp>
        <p:nvSpPr>
          <p:cNvPr id="47" name="Прямоугольник 46"/>
          <p:cNvSpPr/>
          <p:nvPr/>
        </p:nvSpPr>
        <p:spPr>
          <a:xfrm>
            <a:off x="6732240" y="4293096"/>
            <a:ext cx="2016224" cy="779314"/>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rgbClr val="FF6600"/>
                </a:solidFill>
                <a:effectLst>
                  <a:innerShdw blurRad="69850" dist="43180" dir="5400000">
                    <a:srgbClr val="000000">
                      <a:alpha val="65000"/>
                    </a:srgbClr>
                  </a:innerShdw>
                </a:effectLst>
              </a:rPr>
              <a:t>Monuments</a:t>
            </a:r>
            <a:endParaRPr lang="ru-RU" sz="5400" b="1" cap="none" spc="0" dirty="0">
              <a:ln w="1905"/>
              <a:solidFill>
                <a:srgbClr val="FF6600"/>
              </a:solidFill>
              <a:effectLst>
                <a:innerShdw blurRad="69850" dist="43180" dir="5400000">
                  <a:srgbClr val="000000">
                    <a:alpha val="65000"/>
                  </a:srgbClr>
                </a:innerShdw>
              </a:effectLst>
            </a:endParaRPr>
          </a:p>
        </p:txBody>
      </p:sp>
      <p:sp>
        <p:nvSpPr>
          <p:cNvPr id="48" name="Прямоугольник 47"/>
          <p:cNvSpPr/>
          <p:nvPr/>
        </p:nvSpPr>
        <p:spPr>
          <a:xfrm>
            <a:off x="3491880" y="1772816"/>
            <a:ext cx="1440160" cy="923330"/>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rgbClr val="FF6600"/>
                </a:solidFill>
                <a:effectLst>
                  <a:innerShdw blurRad="69850" dist="43180" dir="5400000">
                    <a:srgbClr val="000000">
                      <a:alpha val="65000"/>
                    </a:srgbClr>
                  </a:innerShdw>
                </a:effectLst>
              </a:rPr>
              <a:t>History</a:t>
            </a:r>
            <a:endParaRPr lang="ru-RU" sz="5400" b="1" cap="none" spc="0" dirty="0">
              <a:ln w="1905"/>
              <a:solidFill>
                <a:srgbClr val="FF6600"/>
              </a:solidFill>
              <a:effectLst>
                <a:innerShdw blurRad="69850" dist="43180" dir="5400000">
                  <a:srgbClr val="000000">
                    <a:alpha val="65000"/>
                  </a:srgbClr>
                </a:innerShdw>
              </a:effectLst>
            </a:endParaRPr>
          </a:p>
        </p:txBody>
      </p:sp>
      <p:sp>
        <p:nvSpPr>
          <p:cNvPr id="49" name="Прямоугольник 48"/>
          <p:cNvSpPr/>
          <p:nvPr/>
        </p:nvSpPr>
        <p:spPr>
          <a:xfrm>
            <a:off x="467544" y="5949280"/>
            <a:ext cx="1296144" cy="605681"/>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rgbClr val="FF6600"/>
                </a:solidFill>
                <a:effectLst>
                  <a:innerShdw blurRad="69850" dist="43180" dir="5400000">
                    <a:srgbClr val="000000">
                      <a:alpha val="65000"/>
                    </a:srgbClr>
                  </a:innerShdw>
                </a:effectLst>
              </a:rPr>
              <a:t>Parks</a:t>
            </a:r>
            <a:endParaRPr lang="ru-RU" sz="5400" b="1" cap="none" spc="0" dirty="0">
              <a:ln w="1905"/>
              <a:solidFill>
                <a:srgbClr val="FF6600"/>
              </a:solidFill>
              <a:effectLst>
                <a:innerShdw blurRad="69850" dist="43180" dir="5400000">
                  <a:srgbClr val="000000">
                    <a:alpha val="65000"/>
                  </a:srgbClr>
                </a:innerShdw>
              </a:effectLst>
            </a:endParaRPr>
          </a:p>
        </p:txBody>
      </p:sp>
      <p:sp>
        <p:nvSpPr>
          <p:cNvPr id="50" name="Прямоугольник 49"/>
          <p:cNvSpPr/>
          <p:nvPr/>
        </p:nvSpPr>
        <p:spPr>
          <a:xfrm>
            <a:off x="4572000" y="4437112"/>
            <a:ext cx="1368152" cy="792088"/>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rgbClr val="FF6600"/>
                </a:solidFill>
                <a:effectLst>
                  <a:innerShdw blurRad="69850" dist="43180" dir="5400000">
                    <a:srgbClr val="000000">
                      <a:alpha val="65000"/>
                    </a:srgbClr>
                  </a:innerShdw>
                </a:effectLst>
              </a:rPr>
              <a:t>Sports</a:t>
            </a:r>
            <a:endParaRPr lang="ru-RU" sz="5400" b="1" cap="none" spc="0" dirty="0">
              <a:ln w="1905"/>
              <a:solidFill>
                <a:srgbClr val="FF6600"/>
              </a:solidFill>
              <a:effectLst>
                <a:innerShdw blurRad="69850" dist="43180" dir="5400000">
                  <a:srgbClr val="000000">
                    <a:alpha val="65000"/>
                  </a:srgbClr>
                </a:innerShdw>
              </a:effectLst>
            </a:endParaRPr>
          </a:p>
        </p:txBody>
      </p:sp>
      <p:sp>
        <p:nvSpPr>
          <p:cNvPr id="51" name="Прямоугольник 50"/>
          <p:cNvSpPr/>
          <p:nvPr/>
        </p:nvSpPr>
        <p:spPr>
          <a:xfrm>
            <a:off x="5724128" y="1700808"/>
            <a:ext cx="1930216" cy="765209"/>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rgbClr val="FF6600"/>
                </a:solidFill>
                <a:effectLst>
                  <a:innerShdw blurRad="69850" dist="43180" dir="5400000">
                    <a:srgbClr val="000000">
                      <a:alpha val="65000"/>
                    </a:srgbClr>
                  </a:innerShdw>
                </a:effectLst>
              </a:rPr>
              <a:t>Museums</a:t>
            </a:r>
            <a:endParaRPr lang="ru-RU" sz="5400" b="1" cap="none" spc="0" dirty="0">
              <a:ln w="1905"/>
              <a:solidFill>
                <a:srgbClr val="FF6600"/>
              </a:solidFill>
              <a:effectLst>
                <a:innerShdw blurRad="69850" dist="43180" dir="5400000">
                  <a:srgbClr val="000000">
                    <a:alpha val="65000"/>
                  </a:srgbClr>
                </a:innerShdw>
              </a:effectLst>
            </a:endParaRPr>
          </a:p>
        </p:txBody>
      </p:sp>
      <p:pic>
        <p:nvPicPr>
          <p:cNvPr id="52" name="Picture 4" descr="http://i51.mindmix.ru/46/69/356946/65/8477765/tumblr_lfi5r9bkPk1qfsn5ro1_250.gif"/>
          <p:cNvPicPr>
            <a:picLocks noChangeAspect="1" noChangeArrowheads="1" noCrop="1"/>
          </p:cNvPicPr>
          <p:nvPr/>
        </p:nvPicPr>
        <p:blipFill>
          <a:blip r:embed="rId15" cstate="print"/>
          <a:srcRect/>
          <a:stretch>
            <a:fillRect/>
          </a:stretch>
        </p:blipFill>
        <p:spPr bwMode="auto">
          <a:xfrm rot="21204980">
            <a:off x="6789903" y="5413289"/>
            <a:ext cx="2019646" cy="1122026"/>
          </a:xfrm>
          <a:prstGeom prst="rect">
            <a:avLst/>
          </a:prstGeom>
          <a:noFill/>
        </p:spPr>
      </p:pic>
      <p:pic>
        <p:nvPicPr>
          <p:cNvPr id="24578" name="Picture 2" descr="http://homenest.ru/wp-content/uploads/2011/03/79382-004-03C4EB50.jpg">
            <a:hlinkClick r:id="rId16" action="ppaction://hlinksldjump"/>
          </p:cNvPr>
          <p:cNvPicPr>
            <a:picLocks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67544" y="2780928"/>
            <a:ext cx="2088000" cy="1656000"/>
          </a:xfrm>
          <a:prstGeom prst="ellipse">
            <a:avLst/>
          </a:prstGeom>
          <a:noFill/>
          <a:ln w="63500">
            <a:solidFill>
              <a:schemeClr val="accent6">
                <a:lumMod val="75000"/>
              </a:schemeClr>
            </a:solidFill>
          </a:ln>
        </p:spPr>
      </p:pic>
      <p:sp>
        <p:nvSpPr>
          <p:cNvPr id="56" name="Содержимое 55"/>
          <p:cNvSpPr>
            <a:spLocks noGrp="1"/>
          </p:cNvSpPr>
          <p:nvPr>
            <p:ph idx="1"/>
          </p:nvPr>
        </p:nvSpPr>
        <p:spPr>
          <a:xfrm>
            <a:off x="457200" y="6080444"/>
            <a:ext cx="8229600" cy="45719"/>
          </a:xfrm>
        </p:spPr>
        <p:txBody>
          <a:bodyPr/>
          <a:lstStyle/>
          <a:p>
            <a:endParaRPr lang="ru-RU" dirty="0"/>
          </a:p>
        </p:txBody>
      </p:sp>
      <p:sp>
        <p:nvSpPr>
          <p:cNvPr id="45" name="Прямоугольник 44"/>
          <p:cNvSpPr/>
          <p:nvPr/>
        </p:nvSpPr>
        <p:spPr>
          <a:xfrm>
            <a:off x="323528" y="4005064"/>
            <a:ext cx="1944216" cy="923330"/>
          </a:xfrm>
          <a:prstGeom prst="rect">
            <a:avLst/>
          </a:prstGeom>
          <a:noFill/>
        </p:spPr>
        <p:txBody>
          <a:bodyPr wrap="none" lIns="91440" tIns="45720" rIns="91440" bIns="45720">
            <a:prstTxWarp prst="textWave2">
              <a:avLst/>
            </a:prstTxWarp>
            <a:spAutoFit/>
          </a:bodyPr>
          <a:lstStyle/>
          <a:p>
            <a:pPr algn="ctr"/>
            <a:r>
              <a:rPr lang="en-US" sz="5400" b="1" dirty="0" smtClean="0">
                <a:ln w="1905"/>
                <a:solidFill>
                  <a:srgbClr val="FF6600"/>
                </a:solidFill>
                <a:effectLst>
                  <a:innerShdw blurRad="69850" dist="43180" dir="5400000">
                    <a:srgbClr val="000000">
                      <a:alpha val="65000"/>
                    </a:srgbClr>
                  </a:innerShdw>
                </a:effectLst>
              </a:rPr>
              <a:t>Traditions</a:t>
            </a:r>
            <a:endParaRPr lang="ru-RU" sz="5400" b="1" dirty="0">
              <a:ln w="1905"/>
              <a:solidFill>
                <a:srgbClr val="FF6600"/>
              </a:solidFill>
              <a:effectLst>
                <a:innerShdw blurRad="69850" dist="43180" dir="5400000">
                  <a:srgbClr val="000000">
                    <a:alpha val="65000"/>
                  </a:srgbClr>
                </a:innerShdw>
              </a:effectLs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7">
                                            <p:txEl>
                                              <p:pRg st="0" end="0"/>
                                            </p:txEl>
                                          </p:spTgt>
                                        </p:tgtEl>
                                      </p:cBhvr>
                                      <p:by x="150000" y="150000"/>
                                    </p:animScale>
                                  </p:childTnLst>
                                </p:cTn>
                              </p:par>
                              <p:par>
                                <p:cTn id="7" presetID="6" presetClass="emph" presetSubtype="0" fill="hold" nodeType="withEffect">
                                  <p:stCondLst>
                                    <p:cond delay="0"/>
                                  </p:stCondLst>
                                  <p:childTnLst>
                                    <p:animScale>
                                      <p:cBhvr>
                                        <p:cTn id="8" dur="2000" fill="hold"/>
                                        <p:tgtEl>
                                          <p:spTgt spid="17">
                                            <p:txEl>
                                              <p:pRg st="1" end="1"/>
                                            </p:txEl>
                                          </p:spTgt>
                                        </p:tgtEl>
                                      </p:cBhvr>
                                      <p:by x="150000" y="150000"/>
                                    </p:animScale>
                                  </p:childTnLst>
                                </p:cTn>
                              </p:par>
                            </p:childTnLst>
                          </p:cTn>
                        </p:par>
                        <p:par>
                          <p:cTn id="9" fill="hold">
                            <p:stCondLst>
                              <p:cond delay="2000"/>
                            </p:stCondLst>
                            <p:childTnLst>
                              <p:par>
                                <p:cTn id="10" presetID="6" presetClass="emph" presetSubtype="0" fill="hold" nodeType="afterEffect">
                                  <p:stCondLst>
                                    <p:cond delay="0"/>
                                  </p:stCondLst>
                                  <p:childTnLst>
                                    <p:animScale>
                                      <p:cBhvr>
                                        <p:cTn id="11" dur="2000" fill="hold"/>
                                        <p:tgtEl>
                                          <p:spTgt spid="24"/>
                                        </p:tgtEl>
                                      </p:cBhvr>
                                      <p:by x="150000" y="150000"/>
                                    </p:animScale>
                                  </p:childTnLst>
                                </p:cTn>
                              </p:par>
                            </p:childTnLst>
                          </p:cTn>
                        </p:par>
                        <p:par>
                          <p:cTn id="12" fill="hold">
                            <p:stCondLst>
                              <p:cond delay="4000"/>
                            </p:stCondLst>
                            <p:childTnLst>
                              <p:par>
                                <p:cTn id="13" presetID="6" presetClass="emph" presetSubtype="0" fill="hold" nodeType="afterEffect">
                                  <p:stCondLst>
                                    <p:cond delay="0"/>
                                  </p:stCondLst>
                                  <p:childTnLst>
                                    <p:animScale>
                                      <p:cBhvr>
                                        <p:cTn id="14" dur="2000" fill="hold"/>
                                        <p:tgtEl>
                                          <p:spTgt spid="11"/>
                                        </p:tgtEl>
                                      </p:cBhvr>
                                      <p:by x="150000" y="150000"/>
                                    </p:animScale>
                                  </p:childTnLst>
                                </p:cTn>
                              </p:par>
                              <p:par>
                                <p:cTn id="15" presetID="3" presetClass="emph" presetSubtype="2" fill="hold" grpId="0" nodeType="withEffect">
                                  <p:stCondLst>
                                    <p:cond delay="0"/>
                                  </p:stCondLst>
                                  <p:childTnLst>
                                    <p:animClr clrSpc="rgb" dir="cw">
                                      <p:cBhvr override="childStyle">
                                        <p:cTn id="16" dur="2000" fill="hold"/>
                                        <p:tgtEl>
                                          <p:spTgt spid="48"/>
                                        </p:tgtEl>
                                        <p:attrNameLst>
                                          <p:attrName>style.color</p:attrName>
                                        </p:attrNameLst>
                                      </p:cBhvr>
                                      <p:to>
                                        <a:srgbClr val="99FFCC"/>
                                      </p:to>
                                    </p:animClr>
                                  </p:childTnLst>
                                </p:cTn>
                              </p:par>
                            </p:childTnLst>
                          </p:cTn>
                        </p:par>
                        <p:par>
                          <p:cTn id="17" fill="hold">
                            <p:stCondLst>
                              <p:cond delay="6000"/>
                            </p:stCondLst>
                            <p:childTnLst>
                              <p:par>
                                <p:cTn id="18" presetID="6" presetClass="emph" presetSubtype="0" fill="hold" nodeType="afterEffect">
                                  <p:stCondLst>
                                    <p:cond delay="0"/>
                                  </p:stCondLst>
                                  <p:childTnLst>
                                    <p:animScale>
                                      <p:cBhvr>
                                        <p:cTn id="19" dur="2000" fill="hold"/>
                                        <p:tgtEl>
                                          <p:spTgt spid="13"/>
                                        </p:tgtEl>
                                      </p:cBhvr>
                                      <p:by x="150000" y="150000"/>
                                    </p:animScale>
                                  </p:childTnLst>
                                </p:cTn>
                              </p:par>
                              <p:par>
                                <p:cTn id="20" presetID="3" presetClass="emph" presetSubtype="2" fill="hold" grpId="0" nodeType="withEffect">
                                  <p:stCondLst>
                                    <p:cond delay="0"/>
                                  </p:stCondLst>
                                  <p:childTnLst>
                                    <p:animClr clrSpc="rgb" dir="cw">
                                      <p:cBhvr override="childStyle">
                                        <p:cTn id="21" dur="2000" fill="hold"/>
                                        <p:tgtEl>
                                          <p:spTgt spid="51"/>
                                        </p:tgtEl>
                                        <p:attrNameLst>
                                          <p:attrName>style.color</p:attrName>
                                        </p:attrNameLst>
                                      </p:cBhvr>
                                      <p:to>
                                        <a:srgbClr val="99FFCC"/>
                                      </p:to>
                                    </p:animClr>
                                  </p:childTnLst>
                                </p:cTn>
                              </p:par>
                            </p:childTnLst>
                          </p:cTn>
                        </p:par>
                        <p:par>
                          <p:cTn id="22" fill="hold">
                            <p:stCondLst>
                              <p:cond delay="8000"/>
                            </p:stCondLst>
                            <p:childTnLst>
                              <p:par>
                                <p:cTn id="23" presetID="6" presetClass="emph" presetSubtype="0" fill="hold" nodeType="afterEffect">
                                  <p:stCondLst>
                                    <p:cond delay="0"/>
                                  </p:stCondLst>
                                  <p:childTnLst>
                                    <p:animScale>
                                      <p:cBhvr>
                                        <p:cTn id="24" dur="2000" fill="hold"/>
                                        <p:tgtEl>
                                          <p:spTgt spid="10"/>
                                        </p:tgtEl>
                                      </p:cBhvr>
                                      <p:by x="150000" y="150000"/>
                                    </p:animScale>
                                  </p:childTnLst>
                                </p:cTn>
                              </p:par>
                              <p:par>
                                <p:cTn id="25" presetID="3" presetClass="emph" presetSubtype="2" fill="hold" grpId="0" nodeType="withEffect">
                                  <p:stCondLst>
                                    <p:cond delay="0"/>
                                  </p:stCondLst>
                                  <p:childTnLst>
                                    <p:animClr clrSpc="rgb" dir="cw">
                                      <p:cBhvr override="childStyle">
                                        <p:cTn id="26" dur="2000" fill="hold"/>
                                        <p:tgtEl>
                                          <p:spTgt spid="47"/>
                                        </p:tgtEl>
                                        <p:attrNameLst>
                                          <p:attrName>style.color</p:attrName>
                                        </p:attrNameLst>
                                      </p:cBhvr>
                                      <p:to>
                                        <a:srgbClr val="99FFCC"/>
                                      </p:to>
                                    </p:animClr>
                                  </p:childTnLst>
                                </p:cTn>
                              </p:par>
                            </p:childTnLst>
                          </p:cTn>
                        </p:par>
                        <p:par>
                          <p:cTn id="27" fill="hold">
                            <p:stCondLst>
                              <p:cond delay="10000"/>
                            </p:stCondLst>
                            <p:childTnLst>
                              <p:par>
                                <p:cTn id="28" presetID="6" presetClass="emph" presetSubtype="0" fill="hold" nodeType="afterEffect">
                                  <p:stCondLst>
                                    <p:cond delay="0"/>
                                  </p:stCondLst>
                                  <p:childTnLst>
                                    <p:animScale>
                                      <p:cBhvr>
                                        <p:cTn id="29" dur="2000" fill="hold"/>
                                        <p:tgtEl>
                                          <p:spTgt spid="14"/>
                                        </p:tgtEl>
                                      </p:cBhvr>
                                      <p:by x="150000" y="150000"/>
                                    </p:animScale>
                                  </p:childTnLst>
                                </p:cTn>
                              </p:par>
                              <p:par>
                                <p:cTn id="30" presetID="3" presetClass="emph" presetSubtype="2" fill="hold" grpId="0" nodeType="withEffect">
                                  <p:stCondLst>
                                    <p:cond delay="0"/>
                                  </p:stCondLst>
                                  <p:childTnLst>
                                    <p:animClr clrSpc="rgb" dir="cw">
                                      <p:cBhvr override="childStyle">
                                        <p:cTn id="31" dur="2000" fill="hold"/>
                                        <p:tgtEl>
                                          <p:spTgt spid="50"/>
                                        </p:tgtEl>
                                        <p:attrNameLst>
                                          <p:attrName>style.color</p:attrName>
                                        </p:attrNameLst>
                                      </p:cBhvr>
                                      <p:to>
                                        <a:srgbClr val="99FFCC"/>
                                      </p:to>
                                    </p:animClr>
                                  </p:childTnLst>
                                </p:cTn>
                              </p:par>
                            </p:childTnLst>
                          </p:cTn>
                        </p:par>
                        <p:par>
                          <p:cTn id="32" fill="hold">
                            <p:stCondLst>
                              <p:cond delay="12000"/>
                            </p:stCondLst>
                            <p:childTnLst>
                              <p:par>
                                <p:cTn id="33" presetID="6" presetClass="emph" presetSubtype="0" fill="hold" nodeType="afterEffect">
                                  <p:stCondLst>
                                    <p:cond delay="0"/>
                                  </p:stCondLst>
                                  <p:childTnLst>
                                    <p:animScale>
                                      <p:cBhvr>
                                        <p:cTn id="34" dur="2000" fill="hold"/>
                                        <p:tgtEl>
                                          <p:spTgt spid="16"/>
                                        </p:tgtEl>
                                      </p:cBhvr>
                                      <p:by x="150000" y="150000"/>
                                    </p:animScale>
                                  </p:childTnLst>
                                </p:cTn>
                              </p:par>
                              <p:par>
                                <p:cTn id="35" presetID="3" presetClass="emph" presetSubtype="2" fill="hold" grpId="0" nodeType="withEffect">
                                  <p:stCondLst>
                                    <p:cond delay="0"/>
                                  </p:stCondLst>
                                  <p:childTnLst>
                                    <p:animClr clrSpc="rgb" dir="cw">
                                      <p:cBhvr override="childStyle">
                                        <p:cTn id="36" dur="2000" fill="hold"/>
                                        <p:tgtEl>
                                          <p:spTgt spid="49"/>
                                        </p:tgtEl>
                                        <p:attrNameLst>
                                          <p:attrName>style.color</p:attrName>
                                        </p:attrNameLst>
                                      </p:cBhvr>
                                      <p:to>
                                        <a:srgbClr val="99FFCC"/>
                                      </p:to>
                                    </p:animClr>
                                  </p:childTnLst>
                                </p:cTn>
                              </p:par>
                            </p:childTnLst>
                          </p:cTn>
                        </p:par>
                        <p:par>
                          <p:cTn id="37" fill="hold">
                            <p:stCondLst>
                              <p:cond delay="14000"/>
                            </p:stCondLst>
                            <p:childTnLst>
                              <p:par>
                                <p:cTn id="38" presetID="6" presetClass="emph" presetSubtype="0" fill="hold" nodeType="afterEffect">
                                  <p:stCondLst>
                                    <p:cond delay="0"/>
                                  </p:stCondLst>
                                  <p:childTnLst>
                                    <p:animScale>
                                      <p:cBhvr>
                                        <p:cTn id="39" dur="2000" fill="hold"/>
                                        <p:tgtEl>
                                          <p:spTgt spid="24578"/>
                                        </p:tgtEl>
                                      </p:cBhvr>
                                      <p:by x="150000" y="150000"/>
                                    </p:animScale>
                                  </p:childTnLst>
                                </p:cTn>
                              </p:par>
                              <p:par>
                                <p:cTn id="40" presetID="3" presetClass="emph" presetSubtype="2" fill="hold" grpId="0" nodeType="withEffect">
                                  <p:stCondLst>
                                    <p:cond delay="0"/>
                                  </p:stCondLst>
                                  <p:childTnLst>
                                    <p:animClr clrSpc="rgb" dir="cw">
                                      <p:cBhvr override="childStyle">
                                        <p:cTn id="41" dur="2000" fill="hold"/>
                                        <p:tgtEl>
                                          <p:spTgt spid="45"/>
                                        </p:tgtEl>
                                        <p:attrNameLst>
                                          <p:attrName>style.color</p:attrName>
                                        </p:attrNameLst>
                                      </p:cBhvr>
                                      <p:to>
                                        <a:srgbClr val="99FFCC"/>
                                      </p:to>
                                    </p:animClr>
                                  </p:childTnLst>
                                </p:cTn>
                              </p:par>
                            </p:childTnLst>
                          </p:cTn>
                        </p:par>
                      </p:childTnLst>
                    </p:cTn>
                  </p:par>
                  <p:par>
                    <p:cTn id="42" fill="hold">
                      <p:stCondLst>
                        <p:cond delay="indefinite"/>
                      </p:stCondLst>
                      <p:childTnLst>
                        <p:par>
                          <p:cTn id="43" fill="hold">
                            <p:stCondLst>
                              <p:cond delay="0"/>
                            </p:stCondLst>
                            <p:childTnLst>
                              <p:par>
                                <p:cTn id="44" presetID="7" presetClass="entr" presetSubtype="2" fill="hold" nodeType="clickEffect">
                                  <p:stCondLst>
                                    <p:cond delay="0"/>
                                  </p:stCondLst>
                                  <p:childTnLst>
                                    <p:set>
                                      <p:cBhvr>
                                        <p:cTn id="45" dur="1" fill="hold">
                                          <p:stCondLst>
                                            <p:cond delay="0"/>
                                          </p:stCondLst>
                                        </p:cTn>
                                        <p:tgtEl>
                                          <p:spTgt spid="52"/>
                                        </p:tgtEl>
                                        <p:attrNameLst>
                                          <p:attrName>style.visibility</p:attrName>
                                        </p:attrNameLst>
                                      </p:cBhvr>
                                      <p:to>
                                        <p:strVal val="visible"/>
                                      </p:to>
                                    </p:set>
                                    <p:anim calcmode="lin" valueType="num">
                                      <p:cBhvr additive="base">
                                        <p:cTn id="46" dur="2000" fill="hold"/>
                                        <p:tgtEl>
                                          <p:spTgt spid="52"/>
                                        </p:tgtEl>
                                        <p:attrNameLst>
                                          <p:attrName>ppt_x</p:attrName>
                                        </p:attrNameLst>
                                      </p:cBhvr>
                                      <p:tavLst>
                                        <p:tav tm="0">
                                          <p:val>
                                            <p:strVal val="1+#ppt_w/2"/>
                                          </p:val>
                                        </p:tav>
                                        <p:tav tm="100000">
                                          <p:val>
                                            <p:strVal val="#ppt_x"/>
                                          </p:val>
                                        </p:tav>
                                      </p:tavLst>
                                    </p:anim>
                                    <p:anim calcmode="lin" valueType="num">
                                      <p:cBhvr additive="base">
                                        <p:cTn id="47" dur="20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P spid="4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8229600" cy="45719"/>
          </a:xfrm>
        </p:spPr>
        <p:txBody>
          <a:bodyPr/>
          <a:lstStyle/>
          <a:p>
            <a:endParaRPr lang="ru-RU" dirty="0"/>
          </a:p>
        </p:txBody>
      </p:sp>
      <p:sp>
        <p:nvSpPr>
          <p:cNvPr id="3" name="Содержимое 2"/>
          <p:cNvSpPr>
            <a:spLocks noGrp="1"/>
          </p:cNvSpPr>
          <p:nvPr>
            <p:ph idx="1"/>
          </p:nvPr>
        </p:nvSpPr>
        <p:spPr>
          <a:xfrm flipV="1">
            <a:off x="457200" y="6126163"/>
            <a:ext cx="8229600" cy="45719"/>
          </a:xfrm>
        </p:spPr>
        <p:txBody>
          <a:bodyPr/>
          <a:lstStyle/>
          <a:p>
            <a:endParaRPr lang="ru-RU" dirty="0"/>
          </a:p>
        </p:txBody>
      </p:sp>
      <p:sp>
        <p:nvSpPr>
          <p:cNvPr id="5" name="TextBox 4"/>
          <p:cNvSpPr txBox="1"/>
          <p:nvPr/>
        </p:nvSpPr>
        <p:spPr>
          <a:xfrm>
            <a:off x="1115616" y="4725144"/>
            <a:ext cx="3418308" cy="1015663"/>
          </a:xfrm>
          <a:prstGeom prst="rect">
            <a:avLst/>
          </a:prstGeom>
          <a:noFill/>
        </p:spPr>
        <p:txBody>
          <a:bodyPr wrap="none" rtlCol="0">
            <a:spAutoFit/>
          </a:bodyPr>
          <a:lstStyle/>
          <a:p>
            <a:r>
              <a:rPr lang="en-US" sz="6000" b="1" dirty="0" smtClean="0">
                <a:solidFill>
                  <a:schemeClr val="accent6">
                    <a:lumMod val="75000"/>
                  </a:schemeClr>
                </a:solidFill>
              </a:rPr>
              <a:t>Hyde Park</a:t>
            </a:r>
            <a:endParaRPr lang="ru-RU" sz="6000" b="1" dirty="0">
              <a:solidFill>
                <a:schemeClr val="accent6">
                  <a:lumMod val="75000"/>
                </a:schemeClr>
              </a:solidFill>
            </a:endParaRPr>
          </a:p>
        </p:txBody>
      </p:sp>
      <p:sp>
        <p:nvSpPr>
          <p:cNvPr id="6" name="TextBox 5"/>
          <p:cNvSpPr txBox="1"/>
          <p:nvPr/>
        </p:nvSpPr>
        <p:spPr>
          <a:xfrm>
            <a:off x="5436096" y="404664"/>
            <a:ext cx="3456384" cy="6124754"/>
          </a:xfrm>
          <a:prstGeom prst="rect">
            <a:avLst/>
          </a:prstGeom>
          <a:noFill/>
        </p:spPr>
        <p:txBody>
          <a:bodyPr wrap="square" rtlCol="0">
            <a:spAutoFit/>
          </a:bodyPr>
          <a:lstStyle/>
          <a:p>
            <a:pPr>
              <a:buFont typeface="Wingdings" pitchFamily="2" charset="2"/>
              <a:buChar char="Ø"/>
            </a:pPr>
            <a:r>
              <a:rPr lang="en-US" sz="2800" dirty="0" smtClean="0"/>
              <a:t>It’s the largest London park</a:t>
            </a:r>
          </a:p>
          <a:p>
            <a:pPr>
              <a:buFont typeface="Wingdings" pitchFamily="2" charset="2"/>
              <a:buChar char="Ø"/>
            </a:pPr>
            <a:r>
              <a:rPr lang="en-US" sz="2800" dirty="0" smtClean="0"/>
              <a:t>It is famous for its Speaker’s Corner</a:t>
            </a:r>
          </a:p>
          <a:p>
            <a:pPr>
              <a:buFont typeface="Wingdings" pitchFamily="2" charset="2"/>
              <a:buChar char="Ø"/>
            </a:pPr>
            <a:r>
              <a:rPr lang="en-US" sz="2800" dirty="0" smtClean="0"/>
              <a:t>It’s a place for political meetings, celebrations and concerts</a:t>
            </a:r>
          </a:p>
          <a:p>
            <a:pPr>
              <a:buFont typeface="Wingdings" pitchFamily="2" charset="2"/>
              <a:buChar char="Ø"/>
            </a:pPr>
            <a:r>
              <a:rPr lang="en-US" sz="2800" dirty="0" smtClean="0"/>
              <a:t>Serpentine Lake is the main attraction in it</a:t>
            </a:r>
          </a:p>
          <a:p>
            <a:pPr>
              <a:buFont typeface="Wingdings" pitchFamily="2" charset="2"/>
              <a:buChar char="Ø"/>
            </a:pPr>
            <a:r>
              <a:rPr lang="en-US" sz="2800" dirty="0" smtClean="0"/>
              <a:t>There is a memorial installed in honor of princess Diana in it</a:t>
            </a:r>
            <a:endParaRPr lang="ru-RU" sz="2800" dirty="0"/>
          </a:p>
        </p:txBody>
      </p:sp>
      <p:pic>
        <p:nvPicPr>
          <p:cNvPr id="7" name="Picture 2" descr="http://vebaydianh.com/Img.ashx?635257884677890000.jpg"/>
          <p:cNvPicPr>
            <a:picLocks noChangeAspect="1" noChangeArrowheads="1"/>
          </p:cNvPicPr>
          <p:nvPr/>
        </p:nvPicPr>
        <p:blipFill>
          <a:blip r:embed="rId2" cstate="print"/>
          <a:srcRect/>
          <a:stretch>
            <a:fillRect/>
          </a:stretch>
        </p:blipFill>
        <p:spPr bwMode="auto">
          <a:xfrm>
            <a:off x="611560" y="548680"/>
            <a:ext cx="4706889" cy="4176464"/>
          </a:xfrm>
          <a:prstGeom prst="roundRect">
            <a:avLst/>
          </a:prstGeom>
          <a:noFill/>
          <a:ln w="63500">
            <a:solidFill>
              <a:srgbClr val="800080"/>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3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3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3000"/>
                                        <p:tgtEl>
                                          <p:spTgt spid="6">
                                            <p:txEl>
                                              <p:pRg st="0" end="0"/>
                                            </p:txEl>
                                          </p:spTgt>
                                        </p:tgtEl>
                                      </p:cBhvr>
                                    </p:animEffect>
                                  </p:childTnLst>
                                </p:cTn>
                              </p:par>
                            </p:childTnLst>
                          </p:cTn>
                        </p:par>
                        <p:par>
                          <p:cTn id="10" fill="hold">
                            <p:stCondLst>
                              <p:cond delay="3000"/>
                            </p:stCondLst>
                            <p:childTnLst>
                              <p:par>
                                <p:cTn id="11" presetID="55" presetClass="entr" presetSubtype="0" fill="hold"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3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4" dur="3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5" dur="3000"/>
                                        <p:tgtEl>
                                          <p:spTgt spid="6">
                                            <p:txEl>
                                              <p:pRg st="1" end="1"/>
                                            </p:txEl>
                                          </p:spTgt>
                                        </p:tgtEl>
                                      </p:cBhvr>
                                    </p:animEffect>
                                  </p:childTnLst>
                                </p:cTn>
                              </p:par>
                            </p:childTnLst>
                          </p:cTn>
                        </p:par>
                        <p:par>
                          <p:cTn id="16" fill="hold">
                            <p:stCondLst>
                              <p:cond delay="6000"/>
                            </p:stCondLst>
                            <p:childTnLst>
                              <p:par>
                                <p:cTn id="17" presetID="55" presetClass="entr" presetSubtype="0" fill="hold"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3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0" dur="3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1" dur="3000"/>
                                        <p:tgtEl>
                                          <p:spTgt spid="6">
                                            <p:txEl>
                                              <p:pRg st="2" end="2"/>
                                            </p:txEl>
                                          </p:spTgt>
                                        </p:tgtEl>
                                      </p:cBhvr>
                                    </p:animEffect>
                                  </p:childTnLst>
                                </p:cTn>
                              </p:par>
                            </p:childTnLst>
                          </p:cTn>
                        </p:par>
                        <p:par>
                          <p:cTn id="22" fill="hold">
                            <p:stCondLst>
                              <p:cond delay="9000"/>
                            </p:stCondLst>
                            <p:childTnLst>
                              <p:par>
                                <p:cTn id="23" presetID="55" presetClass="entr" presetSubtype="0" fill="hold" nodeType="after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1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6">
                                            <p:txEl>
                                              <p:pRg st="3" end="3"/>
                                            </p:txEl>
                                          </p:spTgt>
                                        </p:tgtEl>
                                      </p:cBhvr>
                                    </p:animEffect>
                                  </p:childTnLst>
                                </p:cTn>
                              </p:par>
                            </p:childTnLst>
                          </p:cTn>
                        </p:par>
                        <p:par>
                          <p:cTn id="28" fill="hold">
                            <p:stCondLst>
                              <p:cond delay="10000"/>
                            </p:stCondLst>
                            <p:childTnLst>
                              <p:par>
                                <p:cTn id="29" presetID="55" presetClass="entr" presetSubtype="0" fill="hold"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Прямоугольник 39"/>
          <p:cNvSpPr/>
          <p:nvPr/>
        </p:nvSpPr>
        <p:spPr>
          <a:xfrm>
            <a:off x="169168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41" name="Прямоугольник 40"/>
          <p:cNvSpPr/>
          <p:nvPr/>
        </p:nvSpPr>
        <p:spPr>
          <a:xfrm>
            <a:off x="241176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42" name="Прямоугольник 41"/>
          <p:cNvSpPr/>
          <p:nvPr/>
        </p:nvSpPr>
        <p:spPr>
          <a:xfrm>
            <a:off x="313184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43" name="Прямоугольник 42"/>
          <p:cNvSpPr/>
          <p:nvPr/>
        </p:nvSpPr>
        <p:spPr>
          <a:xfrm>
            <a:off x="4572000" y="126876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a:t>
            </a:r>
            <a:endParaRPr lang="ru-RU" sz="6000" dirty="0"/>
          </a:p>
        </p:txBody>
      </p:sp>
      <p:sp>
        <p:nvSpPr>
          <p:cNvPr id="44" name="Прямоугольник 43"/>
          <p:cNvSpPr/>
          <p:nvPr/>
        </p:nvSpPr>
        <p:spPr>
          <a:xfrm>
            <a:off x="385192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45" name="Прямоугольник 44"/>
          <p:cNvSpPr/>
          <p:nvPr/>
        </p:nvSpPr>
        <p:spPr>
          <a:xfrm>
            <a:off x="529208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46" name="Прямоугольник 45"/>
          <p:cNvSpPr/>
          <p:nvPr/>
        </p:nvSpPr>
        <p:spPr>
          <a:xfrm>
            <a:off x="4572000" y="198884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a:t>
            </a:r>
            <a:endParaRPr lang="ru-RU" sz="6000" dirty="0"/>
          </a:p>
        </p:txBody>
      </p:sp>
      <p:sp>
        <p:nvSpPr>
          <p:cNvPr id="47" name="Прямоугольник 46"/>
          <p:cNvSpPr/>
          <p:nvPr/>
        </p:nvSpPr>
        <p:spPr>
          <a:xfrm>
            <a:off x="5292080" y="198884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48" name="Прямоугольник 47"/>
          <p:cNvSpPr/>
          <p:nvPr/>
        </p:nvSpPr>
        <p:spPr>
          <a:xfrm>
            <a:off x="3851920" y="198884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49" name="Прямоугольник 48"/>
          <p:cNvSpPr/>
          <p:nvPr/>
        </p:nvSpPr>
        <p:spPr>
          <a:xfrm>
            <a:off x="5292080" y="270892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0" name="Прямоугольник 49"/>
          <p:cNvSpPr/>
          <p:nvPr/>
        </p:nvSpPr>
        <p:spPr>
          <a:xfrm>
            <a:off x="4572000" y="270892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a:t>
            </a:r>
            <a:endParaRPr lang="ru-RU" sz="6000" dirty="0"/>
          </a:p>
        </p:txBody>
      </p:sp>
      <p:sp>
        <p:nvSpPr>
          <p:cNvPr id="51" name="Прямоугольник 50"/>
          <p:cNvSpPr/>
          <p:nvPr/>
        </p:nvSpPr>
        <p:spPr>
          <a:xfrm>
            <a:off x="3851920" y="270892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2" name="Прямоугольник 51"/>
          <p:cNvSpPr/>
          <p:nvPr/>
        </p:nvSpPr>
        <p:spPr>
          <a:xfrm>
            <a:off x="3131840" y="270892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3" name="Прямоугольник 52"/>
          <p:cNvSpPr/>
          <p:nvPr/>
        </p:nvSpPr>
        <p:spPr>
          <a:xfrm>
            <a:off x="673224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4" name="Прямоугольник 53"/>
          <p:cNvSpPr/>
          <p:nvPr/>
        </p:nvSpPr>
        <p:spPr>
          <a:xfrm>
            <a:off x="313184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5" name="Прямоугольник 54"/>
          <p:cNvSpPr/>
          <p:nvPr/>
        </p:nvSpPr>
        <p:spPr>
          <a:xfrm>
            <a:off x="385192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6" name="Прямоугольник 55"/>
          <p:cNvSpPr/>
          <p:nvPr/>
        </p:nvSpPr>
        <p:spPr>
          <a:xfrm>
            <a:off x="4572000" y="342900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a:t>
            </a:r>
            <a:endParaRPr lang="ru-RU" sz="6000" dirty="0"/>
          </a:p>
        </p:txBody>
      </p:sp>
      <p:sp>
        <p:nvSpPr>
          <p:cNvPr id="57" name="Прямоугольник 56"/>
          <p:cNvSpPr/>
          <p:nvPr/>
        </p:nvSpPr>
        <p:spPr>
          <a:xfrm>
            <a:off x="601216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8" name="Прямоугольник 57"/>
          <p:cNvSpPr/>
          <p:nvPr/>
        </p:nvSpPr>
        <p:spPr>
          <a:xfrm>
            <a:off x="529208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9" name="Прямоугольник 58"/>
          <p:cNvSpPr/>
          <p:nvPr/>
        </p:nvSpPr>
        <p:spPr>
          <a:xfrm>
            <a:off x="313184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60" name="Прямоугольник 59"/>
          <p:cNvSpPr/>
          <p:nvPr/>
        </p:nvSpPr>
        <p:spPr>
          <a:xfrm>
            <a:off x="385192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61" name="Прямоугольник 60"/>
          <p:cNvSpPr/>
          <p:nvPr/>
        </p:nvSpPr>
        <p:spPr>
          <a:xfrm>
            <a:off x="4572000" y="414908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a:t>
            </a:r>
            <a:endParaRPr lang="ru-RU" sz="6000" dirty="0"/>
          </a:p>
        </p:txBody>
      </p:sp>
      <p:sp>
        <p:nvSpPr>
          <p:cNvPr id="62" name="Прямоугольник 61"/>
          <p:cNvSpPr/>
          <p:nvPr/>
        </p:nvSpPr>
        <p:spPr>
          <a:xfrm>
            <a:off x="673224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63" name="Прямоугольник 62"/>
          <p:cNvSpPr/>
          <p:nvPr/>
        </p:nvSpPr>
        <p:spPr>
          <a:xfrm>
            <a:off x="601216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64" name="Прямоугольник 63"/>
          <p:cNvSpPr/>
          <p:nvPr/>
        </p:nvSpPr>
        <p:spPr>
          <a:xfrm>
            <a:off x="529208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65" name="TextBox 64"/>
          <p:cNvSpPr txBox="1"/>
          <p:nvPr/>
        </p:nvSpPr>
        <p:spPr>
          <a:xfrm>
            <a:off x="971600" y="1268760"/>
            <a:ext cx="720080" cy="769441"/>
          </a:xfrm>
          <a:prstGeom prst="rect">
            <a:avLst/>
          </a:prstGeom>
          <a:noFill/>
        </p:spPr>
        <p:txBody>
          <a:bodyPr wrap="square" rtlCol="0">
            <a:spAutoFit/>
          </a:bodyPr>
          <a:lstStyle/>
          <a:p>
            <a:pPr algn="ctr"/>
            <a:r>
              <a:rPr lang="ru-RU" sz="4400" dirty="0" smtClean="0"/>
              <a:t>1</a:t>
            </a:r>
            <a:endParaRPr lang="ru-RU" sz="4400" dirty="0"/>
          </a:p>
        </p:txBody>
      </p:sp>
      <p:sp>
        <p:nvSpPr>
          <p:cNvPr id="66" name="Прямоугольник 65"/>
          <p:cNvSpPr/>
          <p:nvPr/>
        </p:nvSpPr>
        <p:spPr>
          <a:xfrm>
            <a:off x="2483768" y="2708920"/>
            <a:ext cx="470000" cy="769441"/>
          </a:xfrm>
          <a:prstGeom prst="rect">
            <a:avLst/>
          </a:prstGeom>
        </p:spPr>
        <p:txBody>
          <a:bodyPr wrap="none">
            <a:spAutoFit/>
          </a:bodyPr>
          <a:lstStyle/>
          <a:p>
            <a:pPr algn="ctr"/>
            <a:r>
              <a:rPr lang="en-US" sz="4400" dirty="0" smtClean="0"/>
              <a:t>3</a:t>
            </a:r>
            <a:endParaRPr lang="ru-RU" sz="4400" dirty="0"/>
          </a:p>
        </p:txBody>
      </p:sp>
      <p:sp>
        <p:nvSpPr>
          <p:cNvPr id="67" name="Прямоугольник 66"/>
          <p:cNvSpPr/>
          <p:nvPr/>
        </p:nvSpPr>
        <p:spPr>
          <a:xfrm>
            <a:off x="3275856" y="1988840"/>
            <a:ext cx="470000" cy="769441"/>
          </a:xfrm>
          <a:prstGeom prst="rect">
            <a:avLst/>
          </a:prstGeom>
        </p:spPr>
        <p:txBody>
          <a:bodyPr wrap="none">
            <a:spAutoFit/>
          </a:bodyPr>
          <a:lstStyle/>
          <a:p>
            <a:pPr algn="ctr"/>
            <a:r>
              <a:rPr lang="en-US" sz="4400" dirty="0" smtClean="0"/>
              <a:t>2</a:t>
            </a:r>
            <a:endParaRPr lang="ru-RU" sz="4400" dirty="0"/>
          </a:p>
        </p:txBody>
      </p:sp>
      <p:sp>
        <p:nvSpPr>
          <p:cNvPr id="68" name="Прямоугольник 67"/>
          <p:cNvSpPr/>
          <p:nvPr/>
        </p:nvSpPr>
        <p:spPr>
          <a:xfrm>
            <a:off x="2555776" y="4149080"/>
            <a:ext cx="373693" cy="769441"/>
          </a:xfrm>
          <a:prstGeom prst="rect">
            <a:avLst/>
          </a:prstGeom>
        </p:spPr>
        <p:txBody>
          <a:bodyPr wrap="square">
            <a:spAutoFit/>
          </a:bodyPr>
          <a:lstStyle/>
          <a:p>
            <a:pPr algn="ctr"/>
            <a:r>
              <a:rPr lang="en-US" sz="4400" dirty="0" smtClean="0"/>
              <a:t>5</a:t>
            </a:r>
            <a:endParaRPr lang="ru-RU" sz="4400" dirty="0"/>
          </a:p>
        </p:txBody>
      </p:sp>
      <p:sp>
        <p:nvSpPr>
          <p:cNvPr id="69" name="Прямоугольник 68"/>
          <p:cNvSpPr/>
          <p:nvPr/>
        </p:nvSpPr>
        <p:spPr>
          <a:xfrm>
            <a:off x="2483768" y="3429000"/>
            <a:ext cx="470000" cy="769441"/>
          </a:xfrm>
          <a:prstGeom prst="rect">
            <a:avLst/>
          </a:prstGeom>
        </p:spPr>
        <p:txBody>
          <a:bodyPr wrap="none">
            <a:spAutoFit/>
          </a:bodyPr>
          <a:lstStyle/>
          <a:p>
            <a:pPr algn="ctr"/>
            <a:r>
              <a:rPr lang="en-US" sz="4400" dirty="0" smtClean="0"/>
              <a:t>4</a:t>
            </a:r>
            <a:endParaRPr lang="ru-RU" sz="4400" dirty="0"/>
          </a:p>
        </p:txBody>
      </p:sp>
      <p:sp>
        <p:nvSpPr>
          <p:cNvPr id="33" name="Прямоугольник 32"/>
          <p:cNvSpPr/>
          <p:nvPr/>
        </p:nvSpPr>
        <p:spPr>
          <a:xfrm>
            <a:off x="2195736" y="188640"/>
            <a:ext cx="3551050" cy="1008112"/>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chemeClr val="accent6">
                    <a:lumMod val="75000"/>
                  </a:schemeClr>
                </a:solidFill>
                <a:effectLst>
                  <a:innerShdw blurRad="69850" dist="43180" dir="5400000">
                    <a:srgbClr val="000000">
                      <a:alpha val="65000"/>
                    </a:srgbClr>
                  </a:innerShdw>
                </a:effectLst>
              </a:rPr>
              <a:t>Parks</a:t>
            </a:r>
            <a:endParaRPr lang="ru-RU" sz="5400" b="1" cap="none" spc="0" dirty="0">
              <a:ln w="1905"/>
              <a:solidFill>
                <a:schemeClr val="accent6">
                  <a:lumMod val="75000"/>
                </a:schemeClr>
              </a:solidFill>
              <a:effectLst>
                <a:innerShdw blurRad="69850" dist="43180" dir="5400000">
                  <a:srgbClr val="000000">
                    <a:alpha val="65000"/>
                  </a:srgbClr>
                </a:innerShdw>
              </a:effectLst>
            </a:endParaRPr>
          </a:p>
        </p:txBody>
      </p:sp>
      <p:sp>
        <p:nvSpPr>
          <p:cNvPr id="36" name="Скругленная прямоугольная выноска 35"/>
          <p:cNvSpPr/>
          <p:nvPr/>
        </p:nvSpPr>
        <p:spPr>
          <a:xfrm>
            <a:off x="611560" y="5157192"/>
            <a:ext cx="7992888" cy="1296144"/>
          </a:xfrm>
          <a:prstGeom prst="wedgeRoundRectCallout">
            <a:avLst>
              <a:gd name="adj1" fmla="val -42261"/>
              <a:gd name="adj2" fmla="val -77870"/>
              <a:gd name="adj3" fmla="val 16667"/>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r>
              <a:rPr lang="en-US" sz="3600" dirty="0" smtClean="0"/>
              <a:t>Parks which are the property of the Queen’s family are called … </a:t>
            </a:r>
            <a:r>
              <a:rPr lang="en-US" sz="3600" b="1" dirty="0" smtClean="0"/>
              <a:t>Parks</a:t>
            </a:r>
            <a:endParaRPr lang="ru-RU" sz="3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0.70"/>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Прямоугольник 39"/>
          <p:cNvSpPr/>
          <p:nvPr/>
        </p:nvSpPr>
        <p:spPr>
          <a:xfrm>
            <a:off x="169168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n</a:t>
            </a:r>
            <a:endParaRPr lang="ru-RU" sz="6000" dirty="0"/>
          </a:p>
        </p:txBody>
      </p:sp>
      <p:sp>
        <p:nvSpPr>
          <p:cNvPr id="41" name="Прямоугольник 40"/>
          <p:cNvSpPr/>
          <p:nvPr/>
        </p:nvSpPr>
        <p:spPr>
          <a:xfrm>
            <a:off x="241176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a</a:t>
            </a:r>
            <a:endParaRPr lang="ru-RU" sz="6000" dirty="0"/>
          </a:p>
        </p:txBody>
      </p:sp>
      <p:sp>
        <p:nvSpPr>
          <p:cNvPr id="42" name="Прямоугольник 41"/>
          <p:cNvSpPr/>
          <p:nvPr/>
        </p:nvSpPr>
        <p:spPr>
          <a:xfrm>
            <a:off x="313184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t</a:t>
            </a:r>
            <a:endParaRPr lang="ru-RU" sz="6000" dirty="0"/>
          </a:p>
        </p:txBody>
      </p:sp>
      <p:sp>
        <p:nvSpPr>
          <p:cNvPr id="43" name="Прямоугольник 42"/>
          <p:cNvSpPr/>
          <p:nvPr/>
        </p:nvSpPr>
        <p:spPr>
          <a:xfrm>
            <a:off x="4572000" y="126876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r</a:t>
            </a:r>
            <a:endParaRPr lang="ru-RU" sz="6000" dirty="0"/>
          </a:p>
        </p:txBody>
      </p:sp>
      <p:sp>
        <p:nvSpPr>
          <p:cNvPr id="44" name="Прямоугольник 43"/>
          <p:cNvSpPr/>
          <p:nvPr/>
        </p:nvSpPr>
        <p:spPr>
          <a:xfrm>
            <a:off x="385192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u</a:t>
            </a:r>
            <a:endParaRPr lang="ru-RU" sz="6000" dirty="0"/>
          </a:p>
        </p:txBody>
      </p:sp>
      <p:sp>
        <p:nvSpPr>
          <p:cNvPr id="45" name="Прямоугольник 44"/>
          <p:cNvSpPr/>
          <p:nvPr/>
        </p:nvSpPr>
        <p:spPr>
          <a:xfrm>
            <a:off x="529208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e</a:t>
            </a:r>
            <a:endParaRPr lang="ru-RU" sz="6000" dirty="0"/>
          </a:p>
        </p:txBody>
      </p:sp>
      <p:sp>
        <p:nvSpPr>
          <p:cNvPr id="46" name="Прямоугольник 45"/>
          <p:cNvSpPr/>
          <p:nvPr/>
        </p:nvSpPr>
        <p:spPr>
          <a:xfrm>
            <a:off x="4572000" y="198884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47" name="Прямоугольник 46"/>
          <p:cNvSpPr/>
          <p:nvPr/>
        </p:nvSpPr>
        <p:spPr>
          <a:xfrm>
            <a:off x="5292080" y="198884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48" name="Прямоугольник 47"/>
          <p:cNvSpPr/>
          <p:nvPr/>
        </p:nvSpPr>
        <p:spPr>
          <a:xfrm>
            <a:off x="3851920" y="198884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49" name="Прямоугольник 48"/>
          <p:cNvSpPr/>
          <p:nvPr/>
        </p:nvSpPr>
        <p:spPr>
          <a:xfrm>
            <a:off x="5292080" y="270892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0" name="Прямоугольник 49"/>
          <p:cNvSpPr/>
          <p:nvPr/>
        </p:nvSpPr>
        <p:spPr>
          <a:xfrm>
            <a:off x="4572000" y="270892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1" name="Прямоугольник 50"/>
          <p:cNvSpPr/>
          <p:nvPr/>
        </p:nvSpPr>
        <p:spPr>
          <a:xfrm>
            <a:off x="3851920" y="270892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2" name="Прямоугольник 51"/>
          <p:cNvSpPr/>
          <p:nvPr/>
        </p:nvSpPr>
        <p:spPr>
          <a:xfrm>
            <a:off x="3131840" y="270892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3" name="Прямоугольник 52"/>
          <p:cNvSpPr/>
          <p:nvPr/>
        </p:nvSpPr>
        <p:spPr>
          <a:xfrm>
            <a:off x="673224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4" name="Прямоугольник 53"/>
          <p:cNvSpPr/>
          <p:nvPr/>
        </p:nvSpPr>
        <p:spPr>
          <a:xfrm>
            <a:off x="313184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5" name="Прямоугольник 54"/>
          <p:cNvSpPr/>
          <p:nvPr/>
        </p:nvSpPr>
        <p:spPr>
          <a:xfrm>
            <a:off x="385192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6" name="Прямоугольник 55"/>
          <p:cNvSpPr/>
          <p:nvPr/>
        </p:nvSpPr>
        <p:spPr>
          <a:xfrm>
            <a:off x="4572000" y="342900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7" name="Прямоугольник 56"/>
          <p:cNvSpPr/>
          <p:nvPr/>
        </p:nvSpPr>
        <p:spPr>
          <a:xfrm>
            <a:off x="601216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8" name="Прямоугольник 57"/>
          <p:cNvSpPr/>
          <p:nvPr/>
        </p:nvSpPr>
        <p:spPr>
          <a:xfrm>
            <a:off x="529208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9" name="Прямоугольник 58"/>
          <p:cNvSpPr/>
          <p:nvPr/>
        </p:nvSpPr>
        <p:spPr>
          <a:xfrm>
            <a:off x="313184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60" name="Прямоугольник 59"/>
          <p:cNvSpPr/>
          <p:nvPr/>
        </p:nvSpPr>
        <p:spPr>
          <a:xfrm>
            <a:off x="385192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61" name="Прямоугольник 60"/>
          <p:cNvSpPr/>
          <p:nvPr/>
        </p:nvSpPr>
        <p:spPr>
          <a:xfrm>
            <a:off x="4572000" y="414908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62" name="Прямоугольник 61"/>
          <p:cNvSpPr/>
          <p:nvPr/>
        </p:nvSpPr>
        <p:spPr>
          <a:xfrm>
            <a:off x="673224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63" name="Прямоугольник 62"/>
          <p:cNvSpPr/>
          <p:nvPr/>
        </p:nvSpPr>
        <p:spPr>
          <a:xfrm>
            <a:off x="601216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64" name="Прямоугольник 63"/>
          <p:cNvSpPr/>
          <p:nvPr/>
        </p:nvSpPr>
        <p:spPr>
          <a:xfrm>
            <a:off x="529208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65" name="TextBox 64"/>
          <p:cNvSpPr txBox="1"/>
          <p:nvPr/>
        </p:nvSpPr>
        <p:spPr>
          <a:xfrm>
            <a:off x="971600" y="1268760"/>
            <a:ext cx="720080" cy="769441"/>
          </a:xfrm>
          <a:prstGeom prst="rect">
            <a:avLst/>
          </a:prstGeom>
          <a:noFill/>
        </p:spPr>
        <p:txBody>
          <a:bodyPr wrap="square" rtlCol="0">
            <a:spAutoFit/>
          </a:bodyPr>
          <a:lstStyle/>
          <a:p>
            <a:pPr algn="ctr"/>
            <a:r>
              <a:rPr lang="ru-RU" sz="4400" dirty="0" smtClean="0"/>
              <a:t>1</a:t>
            </a:r>
            <a:endParaRPr lang="ru-RU" sz="4400" dirty="0"/>
          </a:p>
        </p:txBody>
      </p:sp>
      <p:sp>
        <p:nvSpPr>
          <p:cNvPr id="66" name="Прямоугольник 65"/>
          <p:cNvSpPr/>
          <p:nvPr/>
        </p:nvSpPr>
        <p:spPr>
          <a:xfrm>
            <a:off x="2483768" y="2708920"/>
            <a:ext cx="470000" cy="769441"/>
          </a:xfrm>
          <a:prstGeom prst="rect">
            <a:avLst/>
          </a:prstGeom>
        </p:spPr>
        <p:txBody>
          <a:bodyPr wrap="none">
            <a:spAutoFit/>
          </a:bodyPr>
          <a:lstStyle/>
          <a:p>
            <a:pPr algn="ctr"/>
            <a:r>
              <a:rPr lang="en-US" sz="4400" dirty="0" smtClean="0"/>
              <a:t>3</a:t>
            </a:r>
            <a:endParaRPr lang="ru-RU" sz="4400" dirty="0"/>
          </a:p>
        </p:txBody>
      </p:sp>
      <p:sp>
        <p:nvSpPr>
          <p:cNvPr id="67" name="Прямоугольник 66"/>
          <p:cNvSpPr/>
          <p:nvPr/>
        </p:nvSpPr>
        <p:spPr>
          <a:xfrm>
            <a:off x="3275856" y="1988840"/>
            <a:ext cx="470000" cy="769441"/>
          </a:xfrm>
          <a:prstGeom prst="rect">
            <a:avLst/>
          </a:prstGeom>
        </p:spPr>
        <p:txBody>
          <a:bodyPr wrap="none">
            <a:spAutoFit/>
          </a:bodyPr>
          <a:lstStyle/>
          <a:p>
            <a:pPr algn="ctr"/>
            <a:r>
              <a:rPr lang="en-US" sz="4400" dirty="0" smtClean="0"/>
              <a:t>2</a:t>
            </a:r>
            <a:endParaRPr lang="ru-RU" sz="4400" dirty="0"/>
          </a:p>
        </p:txBody>
      </p:sp>
      <p:sp>
        <p:nvSpPr>
          <p:cNvPr id="68" name="Прямоугольник 67"/>
          <p:cNvSpPr/>
          <p:nvPr/>
        </p:nvSpPr>
        <p:spPr>
          <a:xfrm>
            <a:off x="2555776" y="4149080"/>
            <a:ext cx="373693" cy="769441"/>
          </a:xfrm>
          <a:prstGeom prst="rect">
            <a:avLst/>
          </a:prstGeom>
        </p:spPr>
        <p:txBody>
          <a:bodyPr wrap="square">
            <a:spAutoFit/>
          </a:bodyPr>
          <a:lstStyle/>
          <a:p>
            <a:pPr algn="ctr"/>
            <a:r>
              <a:rPr lang="en-US" sz="4400" dirty="0" smtClean="0"/>
              <a:t>5</a:t>
            </a:r>
            <a:endParaRPr lang="ru-RU" sz="4400" dirty="0"/>
          </a:p>
        </p:txBody>
      </p:sp>
      <p:sp>
        <p:nvSpPr>
          <p:cNvPr id="69" name="Прямоугольник 68"/>
          <p:cNvSpPr/>
          <p:nvPr/>
        </p:nvSpPr>
        <p:spPr>
          <a:xfrm>
            <a:off x="2483768" y="3429000"/>
            <a:ext cx="470000" cy="769441"/>
          </a:xfrm>
          <a:prstGeom prst="rect">
            <a:avLst/>
          </a:prstGeom>
        </p:spPr>
        <p:txBody>
          <a:bodyPr wrap="none">
            <a:spAutoFit/>
          </a:bodyPr>
          <a:lstStyle/>
          <a:p>
            <a:pPr algn="ctr"/>
            <a:r>
              <a:rPr lang="en-US" sz="4400" dirty="0" smtClean="0"/>
              <a:t>4</a:t>
            </a:r>
            <a:endParaRPr lang="ru-RU" sz="4400" dirty="0"/>
          </a:p>
        </p:txBody>
      </p:sp>
      <p:sp>
        <p:nvSpPr>
          <p:cNvPr id="71" name="Скругленная прямоугольная выноска 70"/>
          <p:cNvSpPr/>
          <p:nvPr/>
        </p:nvSpPr>
        <p:spPr>
          <a:xfrm>
            <a:off x="611560" y="5157192"/>
            <a:ext cx="7920880" cy="1296144"/>
          </a:xfrm>
          <a:prstGeom prst="wedgeRoundRectCallout">
            <a:avLst>
              <a:gd name="adj1" fmla="val -42261"/>
              <a:gd name="adj2" fmla="val -77870"/>
              <a:gd name="adj3" fmla="val 16667"/>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r>
              <a:rPr lang="en-US" sz="4000" dirty="0" smtClean="0"/>
              <a:t>1. </a:t>
            </a:r>
            <a:r>
              <a:rPr lang="en-US" sz="4000" dirty="0" smtClean="0">
                <a:hlinkClick r:id="rId2" action="ppaction://hlinksldjump"/>
              </a:rPr>
              <a:t>Richmond Park </a:t>
            </a:r>
            <a:r>
              <a:rPr lang="en-US" sz="4000" dirty="0" smtClean="0"/>
              <a:t>is a national … reserve and a deer park.</a:t>
            </a:r>
            <a:endParaRPr lang="ru-RU" sz="4000" dirty="0"/>
          </a:p>
        </p:txBody>
      </p:sp>
      <p:pic>
        <p:nvPicPr>
          <p:cNvPr id="5122" name="Picture 2" descr="http://londonbeep.com/wp-content/uploads/2013/12/richmond_park_london-300x200.jpg"/>
          <p:cNvPicPr>
            <a:picLocks noChangeAspect="1" noChangeArrowheads="1"/>
          </p:cNvPicPr>
          <p:nvPr/>
        </p:nvPicPr>
        <p:blipFill>
          <a:blip r:embed="rId3" cstate="print"/>
          <a:srcRect/>
          <a:stretch>
            <a:fillRect/>
          </a:stretch>
        </p:blipFill>
        <p:spPr bwMode="auto">
          <a:xfrm>
            <a:off x="6156176" y="332656"/>
            <a:ext cx="2484275" cy="1656184"/>
          </a:xfrm>
          <a:prstGeom prst="round2DiagRect">
            <a:avLst/>
          </a:prstGeom>
          <a:noFill/>
        </p:spPr>
      </p:pic>
      <p:sp>
        <p:nvSpPr>
          <p:cNvPr id="73" name="Прямоугольник 72"/>
          <p:cNvSpPr/>
          <p:nvPr/>
        </p:nvSpPr>
        <p:spPr>
          <a:xfrm>
            <a:off x="2267744" y="116632"/>
            <a:ext cx="3191010" cy="1080120"/>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chemeClr val="accent6">
                    <a:lumMod val="75000"/>
                  </a:schemeClr>
                </a:solidFill>
                <a:effectLst>
                  <a:innerShdw blurRad="69850" dist="43180" dir="5400000">
                    <a:srgbClr val="000000">
                      <a:alpha val="65000"/>
                    </a:srgbClr>
                  </a:innerShdw>
                </a:effectLst>
              </a:rPr>
              <a:t>Parks</a:t>
            </a:r>
            <a:endParaRPr lang="ru-RU" sz="5400" b="1" cap="none" spc="0" dirty="0">
              <a:ln w="1905"/>
              <a:solidFill>
                <a:schemeClr val="accent6">
                  <a:lumMod val="75000"/>
                </a:schemeClr>
              </a:solidFill>
              <a:effectLst>
                <a:innerShdw blurRad="69850" dist="43180" dir="5400000">
                  <a:srgbClr val="000000">
                    <a:alpha val="65000"/>
                  </a:srgbClr>
                </a:innerShdw>
              </a:effectLst>
            </a:endParaRPr>
          </a:p>
        </p:txBody>
      </p:sp>
      <p:sp>
        <p:nvSpPr>
          <p:cNvPr id="35" name="Стрелка вправо 34">
            <a:hlinkClick r:id="rId4" action="ppaction://hlinksldjump"/>
          </p:cNvPr>
          <p:cNvSpPr/>
          <p:nvPr/>
        </p:nvSpPr>
        <p:spPr>
          <a:xfrm>
            <a:off x="7740352" y="4365104"/>
            <a:ext cx="762384" cy="484632"/>
          </a:xfrm>
          <a:prstGeom prst="rightArrow">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1000" fill="hold"/>
                                        <p:tgtEl>
                                          <p:spTgt spid="71"/>
                                        </p:tgtEl>
                                        <p:attrNameLst>
                                          <p:attrName>ppt_w</p:attrName>
                                        </p:attrNameLst>
                                      </p:cBhvr>
                                      <p:tavLst>
                                        <p:tav tm="0">
                                          <p:val>
                                            <p:strVal val="#ppt_w*0.70"/>
                                          </p:val>
                                        </p:tav>
                                        <p:tav tm="100000">
                                          <p:val>
                                            <p:strVal val="#ppt_w"/>
                                          </p:val>
                                        </p:tav>
                                      </p:tavLst>
                                    </p:anim>
                                    <p:anim calcmode="lin" valueType="num">
                                      <p:cBhvr>
                                        <p:cTn id="8" dur="1000" fill="hold"/>
                                        <p:tgtEl>
                                          <p:spTgt spid="71"/>
                                        </p:tgtEl>
                                        <p:attrNameLst>
                                          <p:attrName>ppt_h</p:attrName>
                                        </p:attrNameLst>
                                      </p:cBhvr>
                                      <p:tavLst>
                                        <p:tav tm="0">
                                          <p:val>
                                            <p:strVal val="#ppt_h"/>
                                          </p:val>
                                        </p:tav>
                                        <p:tav tm="100000">
                                          <p:val>
                                            <p:strVal val="#ppt_h"/>
                                          </p:val>
                                        </p:tav>
                                      </p:tavLst>
                                    </p:anim>
                                    <p:animEffect transition="in" filter="fade">
                                      <p:cBhvr>
                                        <p:cTn id="9" dur="1000"/>
                                        <p:tgtEl>
                                          <p:spTgt spid="71"/>
                                        </p:tgtEl>
                                      </p:cBhvr>
                                    </p:animEffect>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nodeType="click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 calcmode="lin" valueType="num">
                                      <p:cBhvr>
                                        <p:cTn id="14" dur="5000" fill="hold"/>
                                        <p:tgtEl>
                                          <p:spTgt spid="40">
                                            <p:txEl>
                                              <p:pRg st="0" end="0"/>
                                            </p:txEl>
                                          </p:spTgt>
                                        </p:tgtEl>
                                        <p:attrNameLst>
                                          <p:attrName>ppt_w</p:attrName>
                                        </p:attrNameLst>
                                      </p:cBhvr>
                                      <p:tavLst>
                                        <p:tav tm="0" fmla="#ppt_w*sin(2.5*pi*$)">
                                          <p:val>
                                            <p:fltVal val="0"/>
                                          </p:val>
                                        </p:tav>
                                        <p:tav tm="100000">
                                          <p:val>
                                            <p:fltVal val="1"/>
                                          </p:val>
                                        </p:tav>
                                      </p:tavLst>
                                    </p:anim>
                                    <p:anim calcmode="lin" valueType="num">
                                      <p:cBhvr>
                                        <p:cTn id="15" dur="5000" fill="hold"/>
                                        <p:tgtEl>
                                          <p:spTgt spid="40">
                                            <p:txEl>
                                              <p:pRg st="0" end="0"/>
                                            </p:txEl>
                                          </p:spTgt>
                                        </p:tgtEl>
                                        <p:attrNameLst>
                                          <p:attrName>ppt_h</p:attrName>
                                        </p:attrNameLst>
                                      </p:cBhvr>
                                      <p:tavLst>
                                        <p:tav tm="0">
                                          <p:val>
                                            <p:strVal val="#ppt_h"/>
                                          </p:val>
                                        </p:tav>
                                        <p:tav tm="100000">
                                          <p:val>
                                            <p:strVal val="#ppt_h"/>
                                          </p:val>
                                        </p:tav>
                                      </p:tavLst>
                                    </p:anim>
                                  </p:childTnLst>
                                </p:cTn>
                              </p:par>
                              <p:par>
                                <p:cTn id="16" presetID="19" presetClass="entr" presetSubtype="10" fill="hold" nodeType="withEffect">
                                  <p:stCondLst>
                                    <p:cond delay="0"/>
                                  </p:stCondLst>
                                  <p:childTnLst>
                                    <p:set>
                                      <p:cBhvr>
                                        <p:cTn id="17" dur="1" fill="hold">
                                          <p:stCondLst>
                                            <p:cond delay="0"/>
                                          </p:stCondLst>
                                        </p:cTn>
                                        <p:tgtEl>
                                          <p:spTgt spid="41">
                                            <p:txEl>
                                              <p:pRg st="0" end="0"/>
                                            </p:txEl>
                                          </p:spTgt>
                                        </p:tgtEl>
                                        <p:attrNameLst>
                                          <p:attrName>style.visibility</p:attrName>
                                        </p:attrNameLst>
                                      </p:cBhvr>
                                      <p:to>
                                        <p:strVal val="visible"/>
                                      </p:to>
                                    </p:set>
                                    <p:anim calcmode="lin" valueType="num">
                                      <p:cBhvr>
                                        <p:cTn id="18" dur="5000" fill="hold"/>
                                        <p:tgtEl>
                                          <p:spTgt spid="41">
                                            <p:txEl>
                                              <p:pRg st="0" end="0"/>
                                            </p:txEl>
                                          </p:spTgt>
                                        </p:tgtEl>
                                        <p:attrNameLst>
                                          <p:attrName>ppt_w</p:attrName>
                                        </p:attrNameLst>
                                      </p:cBhvr>
                                      <p:tavLst>
                                        <p:tav tm="0" fmla="#ppt_w*sin(2.5*pi*$)">
                                          <p:val>
                                            <p:fltVal val="0"/>
                                          </p:val>
                                        </p:tav>
                                        <p:tav tm="100000">
                                          <p:val>
                                            <p:fltVal val="1"/>
                                          </p:val>
                                        </p:tav>
                                      </p:tavLst>
                                    </p:anim>
                                    <p:anim calcmode="lin" valueType="num">
                                      <p:cBhvr>
                                        <p:cTn id="19" dur="5000" fill="hold"/>
                                        <p:tgtEl>
                                          <p:spTgt spid="41">
                                            <p:txEl>
                                              <p:pRg st="0" end="0"/>
                                            </p:txEl>
                                          </p:spTgt>
                                        </p:tgtEl>
                                        <p:attrNameLst>
                                          <p:attrName>ppt_h</p:attrName>
                                        </p:attrNameLst>
                                      </p:cBhvr>
                                      <p:tavLst>
                                        <p:tav tm="0">
                                          <p:val>
                                            <p:strVal val="#ppt_h"/>
                                          </p:val>
                                        </p:tav>
                                        <p:tav tm="100000">
                                          <p:val>
                                            <p:strVal val="#ppt_h"/>
                                          </p:val>
                                        </p:tav>
                                      </p:tavLst>
                                    </p:anim>
                                  </p:childTnLst>
                                </p:cTn>
                              </p:par>
                              <p:par>
                                <p:cTn id="20" presetID="19" presetClass="entr" presetSubtype="10" fill="hold" nodeType="withEffect">
                                  <p:stCondLst>
                                    <p:cond delay="0"/>
                                  </p:stCondLst>
                                  <p:childTnLst>
                                    <p:set>
                                      <p:cBhvr>
                                        <p:cTn id="21" dur="1" fill="hold">
                                          <p:stCondLst>
                                            <p:cond delay="0"/>
                                          </p:stCondLst>
                                        </p:cTn>
                                        <p:tgtEl>
                                          <p:spTgt spid="42">
                                            <p:txEl>
                                              <p:pRg st="0" end="0"/>
                                            </p:txEl>
                                          </p:spTgt>
                                        </p:tgtEl>
                                        <p:attrNameLst>
                                          <p:attrName>style.visibility</p:attrName>
                                        </p:attrNameLst>
                                      </p:cBhvr>
                                      <p:to>
                                        <p:strVal val="visible"/>
                                      </p:to>
                                    </p:set>
                                    <p:anim calcmode="lin" valueType="num">
                                      <p:cBhvr>
                                        <p:cTn id="22" dur="5000" fill="hold"/>
                                        <p:tgtEl>
                                          <p:spTgt spid="42">
                                            <p:txEl>
                                              <p:pRg st="0" end="0"/>
                                            </p:txEl>
                                          </p:spTgt>
                                        </p:tgtEl>
                                        <p:attrNameLst>
                                          <p:attrName>ppt_w</p:attrName>
                                        </p:attrNameLst>
                                      </p:cBhvr>
                                      <p:tavLst>
                                        <p:tav tm="0" fmla="#ppt_w*sin(2.5*pi*$)">
                                          <p:val>
                                            <p:fltVal val="0"/>
                                          </p:val>
                                        </p:tav>
                                        <p:tav tm="100000">
                                          <p:val>
                                            <p:fltVal val="1"/>
                                          </p:val>
                                        </p:tav>
                                      </p:tavLst>
                                    </p:anim>
                                    <p:anim calcmode="lin" valueType="num">
                                      <p:cBhvr>
                                        <p:cTn id="23" dur="5000" fill="hold"/>
                                        <p:tgtEl>
                                          <p:spTgt spid="42">
                                            <p:txEl>
                                              <p:pRg st="0" end="0"/>
                                            </p:txEl>
                                          </p:spTgt>
                                        </p:tgtEl>
                                        <p:attrNameLst>
                                          <p:attrName>ppt_h</p:attrName>
                                        </p:attrNameLst>
                                      </p:cBhvr>
                                      <p:tavLst>
                                        <p:tav tm="0">
                                          <p:val>
                                            <p:strVal val="#ppt_h"/>
                                          </p:val>
                                        </p:tav>
                                        <p:tav tm="100000">
                                          <p:val>
                                            <p:strVal val="#ppt_h"/>
                                          </p:val>
                                        </p:tav>
                                      </p:tavLst>
                                    </p:anim>
                                  </p:childTnLst>
                                </p:cTn>
                              </p:par>
                              <p:par>
                                <p:cTn id="24" presetID="19" presetClass="entr" presetSubtype="10" fill="hold" nodeType="with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 calcmode="lin" valueType="num">
                                      <p:cBhvr>
                                        <p:cTn id="26" dur="5000" fill="hold"/>
                                        <p:tgtEl>
                                          <p:spTgt spid="44">
                                            <p:txEl>
                                              <p:pRg st="0" end="0"/>
                                            </p:txEl>
                                          </p:spTgt>
                                        </p:tgtEl>
                                        <p:attrNameLst>
                                          <p:attrName>ppt_w</p:attrName>
                                        </p:attrNameLst>
                                      </p:cBhvr>
                                      <p:tavLst>
                                        <p:tav tm="0" fmla="#ppt_w*sin(2.5*pi*$)">
                                          <p:val>
                                            <p:fltVal val="0"/>
                                          </p:val>
                                        </p:tav>
                                        <p:tav tm="100000">
                                          <p:val>
                                            <p:fltVal val="1"/>
                                          </p:val>
                                        </p:tav>
                                      </p:tavLst>
                                    </p:anim>
                                    <p:anim calcmode="lin" valueType="num">
                                      <p:cBhvr>
                                        <p:cTn id="27" dur="5000" fill="hold"/>
                                        <p:tgtEl>
                                          <p:spTgt spid="44">
                                            <p:txEl>
                                              <p:pRg st="0" end="0"/>
                                            </p:txEl>
                                          </p:spTgt>
                                        </p:tgtEl>
                                        <p:attrNameLst>
                                          <p:attrName>ppt_h</p:attrName>
                                        </p:attrNameLst>
                                      </p:cBhvr>
                                      <p:tavLst>
                                        <p:tav tm="0">
                                          <p:val>
                                            <p:strVal val="#ppt_h"/>
                                          </p:val>
                                        </p:tav>
                                        <p:tav tm="100000">
                                          <p:val>
                                            <p:strVal val="#ppt_h"/>
                                          </p:val>
                                        </p:tav>
                                      </p:tavLst>
                                    </p:anim>
                                  </p:childTnLst>
                                </p:cTn>
                              </p:par>
                              <p:par>
                                <p:cTn id="28" presetID="19" presetClass="entr" presetSubtype="10" fill="hold" nodeType="withEffect">
                                  <p:stCondLst>
                                    <p:cond delay="0"/>
                                  </p:stCondLst>
                                  <p:childTnLst>
                                    <p:set>
                                      <p:cBhvr>
                                        <p:cTn id="29" dur="1" fill="hold">
                                          <p:stCondLst>
                                            <p:cond delay="0"/>
                                          </p:stCondLst>
                                        </p:cTn>
                                        <p:tgtEl>
                                          <p:spTgt spid="43">
                                            <p:txEl>
                                              <p:pRg st="0" end="0"/>
                                            </p:txEl>
                                          </p:spTgt>
                                        </p:tgtEl>
                                        <p:attrNameLst>
                                          <p:attrName>style.visibility</p:attrName>
                                        </p:attrNameLst>
                                      </p:cBhvr>
                                      <p:to>
                                        <p:strVal val="visible"/>
                                      </p:to>
                                    </p:set>
                                    <p:anim calcmode="lin" valueType="num">
                                      <p:cBhvr>
                                        <p:cTn id="30" dur="5000" fill="hold"/>
                                        <p:tgtEl>
                                          <p:spTgt spid="43">
                                            <p:txEl>
                                              <p:pRg st="0" end="0"/>
                                            </p:txEl>
                                          </p:spTgt>
                                        </p:tgtEl>
                                        <p:attrNameLst>
                                          <p:attrName>ppt_w</p:attrName>
                                        </p:attrNameLst>
                                      </p:cBhvr>
                                      <p:tavLst>
                                        <p:tav tm="0" fmla="#ppt_w*sin(2.5*pi*$)">
                                          <p:val>
                                            <p:fltVal val="0"/>
                                          </p:val>
                                        </p:tav>
                                        <p:tav tm="100000">
                                          <p:val>
                                            <p:fltVal val="1"/>
                                          </p:val>
                                        </p:tav>
                                      </p:tavLst>
                                    </p:anim>
                                    <p:anim calcmode="lin" valueType="num">
                                      <p:cBhvr>
                                        <p:cTn id="31" dur="5000" fill="hold"/>
                                        <p:tgtEl>
                                          <p:spTgt spid="43">
                                            <p:txEl>
                                              <p:pRg st="0" end="0"/>
                                            </p:txEl>
                                          </p:spTgt>
                                        </p:tgtEl>
                                        <p:attrNameLst>
                                          <p:attrName>ppt_h</p:attrName>
                                        </p:attrNameLst>
                                      </p:cBhvr>
                                      <p:tavLst>
                                        <p:tav tm="0">
                                          <p:val>
                                            <p:strVal val="#ppt_h"/>
                                          </p:val>
                                        </p:tav>
                                        <p:tav tm="100000">
                                          <p:val>
                                            <p:strVal val="#ppt_h"/>
                                          </p:val>
                                        </p:tav>
                                      </p:tavLst>
                                    </p:anim>
                                  </p:childTnLst>
                                </p:cTn>
                              </p:par>
                              <p:par>
                                <p:cTn id="32" presetID="19" presetClass="entr" presetSubtype="10" fill="hold" nodeType="withEffect">
                                  <p:stCondLst>
                                    <p:cond delay="0"/>
                                  </p:stCondLst>
                                  <p:childTnLst>
                                    <p:set>
                                      <p:cBhvr>
                                        <p:cTn id="33" dur="1" fill="hold">
                                          <p:stCondLst>
                                            <p:cond delay="0"/>
                                          </p:stCondLst>
                                        </p:cTn>
                                        <p:tgtEl>
                                          <p:spTgt spid="45">
                                            <p:txEl>
                                              <p:pRg st="0" end="0"/>
                                            </p:txEl>
                                          </p:spTgt>
                                        </p:tgtEl>
                                        <p:attrNameLst>
                                          <p:attrName>style.visibility</p:attrName>
                                        </p:attrNameLst>
                                      </p:cBhvr>
                                      <p:to>
                                        <p:strVal val="visible"/>
                                      </p:to>
                                    </p:set>
                                    <p:anim calcmode="lin" valueType="num">
                                      <p:cBhvr>
                                        <p:cTn id="34" dur="5000" fill="hold"/>
                                        <p:tgtEl>
                                          <p:spTgt spid="45">
                                            <p:txEl>
                                              <p:pRg st="0" end="0"/>
                                            </p:txEl>
                                          </p:spTgt>
                                        </p:tgtEl>
                                        <p:attrNameLst>
                                          <p:attrName>ppt_w</p:attrName>
                                        </p:attrNameLst>
                                      </p:cBhvr>
                                      <p:tavLst>
                                        <p:tav tm="0" fmla="#ppt_w*sin(2.5*pi*$)">
                                          <p:val>
                                            <p:fltVal val="0"/>
                                          </p:val>
                                        </p:tav>
                                        <p:tav tm="100000">
                                          <p:val>
                                            <p:fltVal val="1"/>
                                          </p:val>
                                        </p:tav>
                                      </p:tavLst>
                                    </p:anim>
                                    <p:anim calcmode="lin" valueType="num">
                                      <p:cBhvr>
                                        <p:cTn id="35" dur="5000" fill="hold"/>
                                        <p:tgtEl>
                                          <p:spTgt spid="4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blondietravelblog.com/wp-content/uploads/2011/11/richmond-park.jpg"/>
          <p:cNvPicPr>
            <a:picLocks noChangeAspect="1" noChangeArrowheads="1"/>
          </p:cNvPicPr>
          <p:nvPr/>
        </p:nvPicPr>
        <p:blipFill>
          <a:blip r:embed="rId2" cstate="print"/>
          <a:srcRect/>
          <a:stretch>
            <a:fillRect/>
          </a:stretch>
        </p:blipFill>
        <p:spPr bwMode="auto">
          <a:xfrm>
            <a:off x="899592" y="1628800"/>
            <a:ext cx="7416824" cy="4792410"/>
          </a:xfrm>
          <a:prstGeom prst="rect">
            <a:avLst/>
          </a:prstGeom>
          <a:noFill/>
        </p:spPr>
      </p:pic>
      <p:sp>
        <p:nvSpPr>
          <p:cNvPr id="4" name="TextBox 3"/>
          <p:cNvSpPr txBox="1"/>
          <p:nvPr/>
        </p:nvSpPr>
        <p:spPr>
          <a:xfrm>
            <a:off x="2123728" y="476672"/>
            <a:ext cx="4999510" cy="1015663"/>
          </a:xfrm>
          <a:prstGeom prst="rect">
            <a:avLst/>
          </a:prstGeom>
          <a:noFill/>
        </p:spPr>
        <p:txBody>
          <a:bodyPr wrap="none" rtlCol="0">
            <a:spAutoFit/>
          </a:bodyPr>
          <a:lstStyle/>
          <a:p>
            <a:r>
              <a:rPr lang="en-US" sz="6000" b="1" dirty="0" smtClean="0">
                <a:solidFill>
                  <a:schemeClr val="accent6">
                    <a:lumMod val="75000"/>
                  </a:schemeClr>
                </a:solidFill>
              </a:rPr>
              <a:t>Richmond Park</a:t>
            </a:r>
            <a:endParaRPr lang="ru-RU" sz="6000" b="1" dirty="0">
              <a:solidFill>
                <a:schemeClr val="accent6">
                  <a:lumMod val="75000"/>
                </a:schemeClr>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Прямоугольник 39"/>
          <p:cNvSpPr/>
          <p:nvPr/>
        </p:nvSpPr>
        <p:spPr>
          <a:xfrm>
            <a:off x="169168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n</a:t>
            </a:r>
            <a:endParaRPr lang="ru-RU" sz="6000" dirty="0"/>
          </a:p>
        </p:txBody>
      </p:sp>
      <p:sp>
        <p:nvSpPr>
          <p:cNvPr id="41" name="Прямоугольник 40"/>
          <p:cNvSpPr/>
          <p:nvPr/>
        </p:nvSpPr>
        <p:spPr>
          <a:xfrm>
            <a:off x="241176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a</a:t>
            </a:r>
            <a:endParaRPr lang="ru-RU" sz="6000" dirty="0"/>
          </a:p>
        </p:txBody>
      </p:sp>
      <p:sp>
        <p:nvSpPr>
          <p:cNvPr id="42" name="Прямоугольник 41"/>
          <p:cNvSpPr/>
          <p:nvPr/>
        </p:nvSpPr>
        <p:spPr>
          <a:xfrm>
            <a:off x="313184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t</a:t>
            </a:r>
            <a:endParaRPr lang="ru-RU" sz="6000" dirty="0"/>
          </a:p>
        </p:txBody>
      </p:sp>
      <p:sp>
        <p:nvSpPr>
          <p:cNvPr id="43" name="Прямоугольник 42"/>
          <p:cNvSpPr/>
          <p:nvPr/>
        </p:nvSpPr>
        <p:spPr>
          <a:xfrm>
            <a:off x="4572000" y="126876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r</a:t>
            </a:r>
            <a:endParaRPr lang="ru-RU" sz="6000" dirty="0"/>
          </a:p>
        </p:txBody>
      </p:sp>
      <p:sp>
        <p:nvSpPr>
          <p:cNvPr id="44" name="Прямоугольник 43"/>
          <p:cNvSpPr/>
          <p:nvPr/>
        </p:nvSpPr>
        <p:spPr>
          <a:xfrm>
            <a:off x="385192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u</a:t>
            </a:r>
            <a:endParaRPr lang="ru-RU" sz="6000" dirty="0"/>
          </a:p>
        </p:txBody>
      </p:sp>
      <p:sp>
        <p:nvSpPr>
          <p:cNvPr id="45" name="Прямоугольник 44"/>
          <p:cNvSpPr/>
          <p:nvPr/>
        </p:nvSpPr>
        <p:spPr>
          <a:xfrm>
            <a:off x="529208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e</a:t>
            </a:r>
            <a:endParaRPr lang="ru-RU" sz="6000" dirty="0"/>
          </a:p>
        </p:txBody>
      </p:sp>
      <p:sp>
        <p:nvSpPr>
          <p:cNvPr id="46" name="Прямоугольник 45"/>
          <p:cNvSpPr/>
          <p:nvPr/>
        </p:nvSpPr>
        <p:spPr>
          <a:xfrm>
            <a:off x="4572000" y="198884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o</a:t>
            </a:r>
            <a:endParaRPr lang="ru-RU" sz="6000" dirty="0"/>
          </a:p>
        </p:txBody>
      </p:sp>
      <p:sp>
        <p:nvSpPr>
          <p:cNvPr id="47" name="Прямоугольник 46"/>
          <p:cNvSpPr/>
          <p:nvPr/>
        </p:nvSpPr>
        <p:spPr>
          <a:xfrm>
            <a:off x="5292080" y="198884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o</a:t>
            </a:r>
            <a:endParaRPr lang="ru-RU" sz="6000" dirty="0"/>
          </a:p>
        </p:txBody>
      </p:sp>
      <p:sp>
        <p:nvSpPr>
          <p:cNvPr id="48" name="Прямоугольник 47"/>
          <p:cNvSpPr/>
          <p:nvPr/>
        </p:nvSpPr>
        <p:spPr>
          <a:xfrm>
            <a:off x="3851920" y="198884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z</a:t>
            </a:r>
            <a:endParaRPr lang="ru-RU" sz="6000" dirty="0"/>
          </a:p>
        </p:txBody>
      </p:sp>
      <p:sp>
        <p:nvSpPr>
          <p:cNvPr id="49" name="Прямоугольник 48"/>
          <p:cNvSpPr/>
          <p:nvPr/>
        </p:nvSpPr>
        <p:spPr>
          <a:xfrm>
            <a:off x="5292080" y="270892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0" name="Прямоугольник 49"/>
          <p:cNvSpPr/>
          <p:nvPr/>
        </p:nvSpPr>
        <p:spPr>
          <a:xfrm>
            <a:off x="4572000" y="270892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1" name="Прямоугольник 50"/>
          <p:cNvSpPr/>
          <p:nvPr/>
        </p:nvSpPr>
        <p:spPr>
          <a:xfrm>
            <a:off x="3851920" y="270892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2" name="Прямоугольник 51"/>
          <p:cNvSpPr/>
          <p:nvPr/>
        </p:nvSpPr>
        <p:spPr>
          <a:xfrm>
            <a:off x="3131840" y="270892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3" name="Прямоугольник 52"/>
          <p:cNvSpPr/>
          <p:nvPr/>
        </p:nvSpPr>
        <p:spPr>
          <a:xfrm>
            <a:off x="673224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4" name="Прямоугольник 53"/>
          <p:cNvSpPr/>
          <p:nvPr/>
        </p:nvSpPr>
        <p:spPr>
          <a:xfrm>
            <a:off x="313184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5" name="Прямоугольник 54"/>
          <p:cNvSpPr/>
          <p:nvPr/>
        </p:nvSpPr>
        <p:spPr>
          <a:xfrm>
            <a:off x="385192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6" name="Прямоугольник 55"/>
          <p:cNvSpPr/>
          <p:nvPr/>
        </p:nvSpPr>
        <p:spPr>
          <a:xfrm>
            <a:off x="4572000" y="342900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7" name="Прямоугольник 56"/>
          <p:cNvSpPr/>
          <p:nvPr/>
        </p:nvSpPr>
        <p:spPr>
          <a:xfrm>
            <a:off x="601216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8" name="Прямоугольник 57"/>
          <p:cNvSpPr/>
          <p:nvPr/>
        </p:nvSpPr>
        <p:spPr>
          <a:xfrm>
            <a:off x="529208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9" name="Прямоугольник 58"/>
          <p:cNvSpPr/>
          <p:nvPr/>
        </p:nvSpPr>
        <p:spPr>
          <a:xfrm>
            <a:off x="313184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60" name="Прямоугольник 59"/>
          <p:cNvSpPr/>
          <p:nvPr/>
        </p:nvSpPr>
        <p:spPr>
          <a:xfrm>
            <a:off x="385192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61" name="Прямоугольник 60"/>
          <p:cNvSpPr/>
          <p:nvPr/>
        </p:nvSpPr>
        <p:spPr>
          <a:xfrm>
            <a:off x="4572000" y="414908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62" name="Прямоугольник 61"/>
          <p:cNvSpPr/>
          <p:nvPr/>
        </p:nvSpPr>
        <p:spPr>
          <a:xfrm>
            <a:off x="673224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63" name="Прямоугольник 62"/>
          <p:cNvSpPr/>
          <p:nvPr/>
        </p:nvSpPr>
        <p:spPr>
          <a:xfrm>
            <a:off x="601216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64" name="Прямоугольник 63"/>
          <p:cNvSpPr/>
          <p:nvPr/>
        </p:nvSpPr>
        <p:spPr>
          <a:xfrm>
            <a:off x="529208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65" name="TextBox 64"/>
          <p:cNvSpPr txBox="1"/>
          <p:nvPr/>
        </p:nvSpPr>
        <p:spPr>
          <a:xfrm>
            <a:off x="971600" y="1268760"/>
            <a:ext cx="720080" cy="769441"/>
          </a:xfrm>
          <a:prstGeom prst="rect">
            <a:avLst/>
          </a:prstGeom>
          <a:noFill/>
        </p:spPr>
        <p:txBody>
          <a:bodyPr wrap="square" rtlCol="0">
            <a:spAutoFit/>
          </a:bodyPr>
          <a:lstStyle/>
          <a:p>
            <a:pPr algn="ctr"/>
            <a:r>
              <a:rPr lang="ru-RU" sz="4400" dirty="0" smtClean="0"/>
              <a:t>1</a:t>
            </a:r>
            <a:endParaRPr lang="ru-RU" sz="4400" dirty="0"/>
          </a:p>
        </p:txBody>
      </p:sp>
      <p:sp>
        <p:nvSpPr>
          <p:cNvPr id="66" name="Прямоугольник 65"/>
          <p:cNvSpPr/>
          <p:nvPr/>
        </p:nvSpPr>
        <p:spPr>
          <a:xfrm>
            <a:off x="2483768" y="2708920"/>
            <a:ext cx="470000" cy="769441"/>
          </a:xfrm>
          <a:prstGeom prst="rect">
            <a:avLst/>
          </a:prstGeom>
        </p:spPr>
        <p:txBody>
          <a:bodyPr wrap="none">
            <a:spAutoFit/>
          </a:bodyPr>
          <a:lstStyle/>
          <a:p>
            <a:pPr algn="ctr"/>
            <a:r>
              <a:rPr lang="en-US" sz="4400" dirty="0" smtClean="0"/>
              <a:t>3</a:t>
            </a:r>
            <a:endParaRPr lang="ru-RU" sz="4400" dirty="0"/>
          </a:p>
        </p:txBody>
      </p:sp>
      <p:sp>
        <p:nvSpPr>
          <p:cNvPr id="67" name="Прямоугольник 66"/>
          <p:cNvSpPr/>
          <p:nvPr/>
        </p:nvSpPr>
        <p:spPr>
          <a:xfrm>
            <a:off x="3275856" y="1988840"/>
            <a:ext cx="470000" cy="769441"/>
          </a:xfrm>
          <a:prstGeom prst="rect">
            <a:avLst/>
          </a:prstGeom>
        </p:spPr>
        <p:txBody>
          <a:bodyPr wrap="none">
            <a:spAutoFit/>
          </a:bodyPr>
          <a:lstStyle/>
          <a:p>
            <a:pPr algn="ctr"/>
            <a:r>
              <a:rPr lang="en-US" sz="4400" dirty="0" smtClean="0"/>
              <a:t>2</a:t>
            </a:r>
            <a:endParaRPr lang="ru-RU" sz="4400" dirty="0"/>
          </a:p>
        </p:txBody>
      </p:sp>
      <p:sp>
        <p:nvSpPr>
          <p:cNvPr id="68" name="Прямоугольник 67"/>
          <p:cNvSpPr/>
          <p:nvPr/>
        </p:nvSpPr>
        <p:spPr>
          <a:xfrm>
            <a:off x="2555776" y="4149080"/>
            <a:ext cx="373693" cy="769441"/>
          </a:xfrm>
          <a:prstGeom prst="rect">
            <a:avLst/>
          </a:prstGeom>
        </p:spPr>
        <p:txBody>
          <a:bodyPr wrap="square">
            <a:spAutoFit/>
          </a:bodyPr>
          <a:lstStyle/>
          <a:p>
            <a:pPr algn="ctr"/>
            <a:r>
              <a:rPr lang="en-US" sz="4400" dirty="0" smtClean="0"/>
              <a:t>5</a:t>
            </a:r>
            <a:endParaRPr lang="ru-RU" sz="4400" dirty="0"/>
          </a:p>
        </p:txBody>
      </p:sp>
      <p:sp>
        <p:nvSpPr>
          <p:cNvPr id="69" name="Прямоугольник 68"/>
          <p:cNvSpPr/>
          <p:nvPr/>
        </p:nvSpPr>
        <p:spPr>
          <a:xfrm>
            <a:off x="2483768" y="3429000"/>
            <a:ext cx="470000" cy="769441"/>
          </a:xfrm>
          <a:prstGeom prst="rect">
            <a:avLst/>
          </a:prstGeom>
        </p:spPr>
        <p:txBody>
          <a:bodyPr wrap="none">
            <a:spAutoFit/>
          </a:bodyPr>
          <a:lstStyle/>
          <a:p>
            <a:pPr algn="ctr"/>
            <a:r>
              <a:rPr lang="en-US" sz="4400" dirty="0" smtClean="0"/>
              <a:t>4</a:t>
            </a:r>
            <a:endParaRPr lang="ru-RU" sz="4400" dirty="0"/>
          </a:p>
        </p:txBody>
      </p:sp>
      <p:sp>
        <p:nvSpPr>
          <p:cNvPr id="32" name="Скругленная прямоугольная выноска 31"/>
          <p:cNvSpPr/>
          <p:nvPr/>
        </p:nvSpPr>
        <p:spPr>
          <a:xfrm>
            <a:off x="611560" y="5157192"/>
            <a:ext cx="7920880" cy="1296144"/>
          </a:xfrm>
          <a:prstGeom prst="wedgeRoundRectCallout">
            <a:avLst>
              <a:gd name="adj1" fmla="val -42261"/>
              <a:gd name="adj2" fmla="val -77870"/>
              <a:gd name="adj3" fmla="val 16667"/>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r>
              <a:rPr lang="en-US" sz="4400" dirty="0" smtClean="0"/>
              <a:t>2. In </a:t>
            </a:r>
            <a:r>
              <a:rPr lang="en-US" sz="4400" dirty="0" smtClean="0">
                <a:hlinkClick r:id="rId2" action="ppaction://hlinksldjump"/>
              </a:rPr>
              <a:t>Regent’s Park </a:t>
            </a:r>
            <a:r>
              <a:rPr lang="en-US" sz="4400" dirty="0" smtClean="0"/>
              <a:t>you will find London … .</a:t>
            </a:r>
            <a:endParaRPr lang="ru-RU" sz="4400" dirty="0"/>
          </a:p>
        </p:txBody>
      </p:sp>
      <p:pic>
        <p:nvPicPr>
          <p:cNvPr id="67586" name="Picture 2" descr="http://www.theadventuretravelsite.com/blog-data/uploads/2012/11/frontentrance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56176" y="404664"/>
            <a:ext cx="2448272" cy="1728192"/>
          </a:xfrm>
          <a:prstGeom prst="round2DiagRect">
            <a:avLst/>
          </a:prstGeom>
          <a:noFill/>
        </p:spPr>
      </p:pic>
      <p:sp>
        <p:nvSpPr>
          <p:cNvPr id="34" name="Прямоугольник 33"/>
          <p:cNvSpPr/>
          <p:nvPr/>
        </p:nvSpPr>
        <p:spPr>
          <a:xfrm>
            <a:off x="2339752" y="116632"/>
            <a:ext cx="3407034" cy="1067346"/>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chemeClr val="accent6">
                    <a:lumMod val="75000"/>
                  </a:schemeClr>
                </a:solidFill>
                <a:effectLst>
                  <a:innerShdw blurRad="69850" dist="43180" dir="5400000">
                    <a:srgbClr val="000000">
                      <a:alpha val="65000"/>
                    </a:srgbClr>
                  </a:innerShdw>
                </a:effectLst>
              </a:rPr>
              <a:t>Parks</a:t>
            </a:r>
            <a:endParaRPr lang="ru-RU" sz="5400" b="1" cap="none" spc="0" dirty="0">
              <a:ln w="1905"/>
              <a:solidFill>
                <a:schemeClr val="accent6">
                  <a:lumMod val="75000"/>
                </a:schemeClr>
              </a:solidFill>
              <a:effectLst>
                <a:innerShdw blurRad="69850" dist="43180" dir="5400000">
                  <a:srgbClr val="000000">
                    <a:alpha val="65000"/>
                  </a:srgbClr>
                </a:innerShdw>
              </a:effectLst>
            </a:endParaRPr>
          </a:p>
        </p:txBody>
      </p:sp>
      <p:sp>
        <p:nvSpPr>
          <p:cNvPr id="35" name="Стрелка вправо 34">
            <a:hlinkClick r:id="rId4" action="ppaction://hlinksldjump"/>
          </p:cNvPr>
          <p:cNvSpPr/>
          <p:nvPr/>
        </p:nvSpPr>
        <p:spPr>
          <a:xfrm>
            <a:off x="7740352" y="4293096"/>
            <a:ext cx="762384" cy="484632"/>
          </a:xfrm>
          <a:prstGeom prst="rightArrow">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0.70"/>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nodeType="clickEffect">
                                  <p:stCondLst>
                                    <p:cond delay="0"/>
                                  </p:stCondLst>
                                  <p:childTnLst>
                                    <p:set>
                                      <p:cBhvr>
                                        <p:cTn id="13" dur="1" fill="hold">
                                          <p:stCondLst>
                                            <p:cond delay="0"/>
                                          </p:stCondLst>
                                        </p:cTn>
                                        <p:tgtEl>
                                          <p:spTgt spid="48">
                                            <p:txEl>
                                              <p:pRg st="0" end="0"/>
                                            </p:txEl>
                                          </p:spTgt>
                                        </p:tgtEl>
                                        <p:attrNameLst>
                                          <p:attrName>style.visibility</p:attrName>
                                        </p:attrNameLst>
                                      </p:cBhvr>
                                      <p:to>
                                        <p:strVal val="visible"/>
                                      </p:to>
                                    </p:set>
                                    <p:anim calcmode="lin" valueType="num">
                                      <p:cBhvr>
                                        <p:cTn id="14" dur="5000" fill="hold"/>
                                        <p:tgtEl>
                                          <p:spTgt spid="48">
                                            <p:txEl>
                                              <p:pRg st="0" end="0"/>
                                            </p:txEl>
                                          </p:spTgt>
                                        </p:tgtEl>
                                        <p:attrNameLst>
                                          <p:attrName>ppt_w</p:attrName>
                                        </p:attrNameLst>
                                      </p:cBhvr>
                                      <p:tavLst>
                                        <p:tav tm="0" fmla="#ppt_w*sin(2.5*pi*$)">
                                          <p:val>
                                            <p:fltVal val="0"/>
                                          </p:val>
                                        </p:tav>
                                        <p:tav tm="100000">
                                          <p:val>
                                            <p:fltVal val="1"/>
                                          </p:val>
                                        </p:tav>
                                      </p:tavLst>
                                    </p:anim>
                                    <p:anim calcmode="lin" valueType="num">
                                      <p:cBhvr>
                                        <p:cTn id="15" dur="5000" fill="hold"/>
                                        <p:tgtEl>
                                          <p:spTgt spid="48">
                                            <p:txEl>
                                              <p:pRg st="0" end="0"/>
                                            </p:txEl>
                                          </p:spTgt>
                                        </p:tgtEl>
                                        <p:attrNameLst>
                                          <p:attrName>ppt_h</p:attrName>
                                        </p:attrNameLst>
                                      </p:cBhvr>
                                      <p:tavLst>
                                        <p:tav tm="0">
                                          <p:val>
                                            <p:strVal val="#ppt_h"/>
                                          </p:val>
                                        </p:tav>
                                        <p:tav tm="100000">
                                          <p:val>
                                            <p:strVal val="#ppt_h"/>
                                          </p:val>
                                        </p:tav>
                                      </p:tavLst>
                                    </p:anim>
                                  </p:childTnLst>
                                </p:cTn>
                              </p:par>
                              <p:par>
                                <p:cTn id="16" presetID="19" presetClass="entr" presetSubtype="10" fill="hold" nodeType="withEffect">
                                  <p:stCondLst>
                                    <p:cond delay="0"/>
                                  </p:stCondLst>
                                  <p:childTnLst>
                                    <p:set>
                                      <p:cBhvr>
                                        <p:cTn id="17" dur="1" fill="hold">
                                          <p:stCondLst>
                                            <p:cond delay="0"/>
                                          </p:stCondLst>
                                        </p:cTn>
                                        <p:tgtEl>
                                          <p:spTgt spid="46">
                                            <p:txEl>
                                              <p:pRg st="0" end="0"/>
                                            </p:txEl>
                                          </p:spTgt>
                                        </p:tgtEl>
                                        <p:attrNameLst>
                                          <p:attrName>style.visibility</p:attrName>
                                        </p:attrNameLst>
                                      </p:cBhvr>
                                      <p:to>
                                        <p:strVal val="visible"/>
                                      </p:to>
                                    </p:set>
                                    <p:anim calcmode="lin" valueType="num">
                                      <p:cBhvr>
                                        <p:cTn id="18" dur="5000" fill="hold"/>
                                        <p:tgtEl>
                                          <p:spTgt spid="46">
                                            <p:txEl>
                                              <p:pRg st="0" end="0"/>
                                            </p:txEl>
                                          </p:spTgt>
                                        </p:tgtEl>
                                        <p:attrNameLst>
                                          <p:attrName>ppt_w</p:attrName>
                                        </p:attrNameLst>
                                      </p:cBhvr>
                                      <p:tavLst>
                                        <p:tav tm="0" fmla="#ppt_w*sin(2.5*pi*$)">
                                          <p:val>
                                            <p:fltVal val="0"/>
                                          </p:val>
                                        </p:tav>
                                        <p:tav tm="100000">
                                          <p:val>
                                            <p:fltVal val="1"/>
                                          </p:val>
                                        </p:tav>
                                      </p:tavLst>
                                    </p:anim>
                                    <p:anim calcmode="lin" valueType="num">
                                      <p:cBhvr>
                                        <p:cTn id="19" dur="5000" fill="hold"/>
                                        <p:tgtEl>
                                          <p:spTgt spid="46">
                                            <p:txEl>
                                              <p:pRg st="0" end="0"/>
                                            </p:txEl>
                                          </p:spTgt>
                                        </p:tgtEl>
                                        <p:attrNameLst>
                                          <p:attrName>ppt_h</p:attrName>
                                        </p:attrNameLst>
                                      </p:cBhvr>
                                      <p:tavLst>
                                        <p:tav tm="0">
                                          <p:val>
                                            <p:strVal val="#ppt_h"/>
                                          </p:val>
                                        </p:tav>
                                        <p:tav tm="100000">
                                          <p:val>
                                            <p:strVal val="#ppt_h"/>
                                          </p:val>
                                        </p:tav>
                                      </p:tavLst>
                                    </p:anim>
                                  </p:childTnLst>
                                </p:cTn>
                              </p:par>
                              <p:par>
                                <p:cTn id="20" presetID="19" presetClass="entr" presetSubtype="10" fill="hold" nodeType="withEffect">
                                  <p:stCondLst>
                                    <p:cond delay="0"/>
                                  </p:stCondLst>
                                  <p:childTnLst>
                                    <p:set>
                                      <p:cBhvr>
                                        <p:cTn id="21" dur="1" fill="hold">
                                          <p:stCondLst>
                                            <p:cond delay="0"/>
                                          </p:stCondLst>
                                        </p:cTn>
                                        <p:tgtEl>
                                          <p:spTgt spid="47">
                                            <p:txEl>
                                              <p:pRg st="0" end="0"/>
                                            </p:txEl>
                                          </p:spTgt>
                                        </p:tgtEl>
                                        <p:attrNameLst>
                                          <p:attrName>style.visibility</p:attrName>
                                        </p:attrNameLst>
                                      </p:cBhvr>
                                      <p:to>
                                        <p:strVal val="visible"/>
                                      </p:to>
                                    </p:set>
                                    <p:anim calcmode="lin" valueType="num">
                                      <p:cBhvr>
                                        <p:cTn id="22" dur="5000" fill="hold"/>
                                        <p:tgtEl>
                                          <p:spTgt spid="47">
                                            <p:txEl>
                                              <p:pRg st="0" end="0"/>
                                            </p:txEl>
                                          </p:spTgt>
                                        </p:tgtEl>
                                        <p:attrNameLst>
                                          <p:attrName>ppt_w</p:attrName>
                                        </p:attrNameLst>
                                      </p:cBhvr>
                                      <p:tavLst>
                                        <p:tav tm="0" fmla="#ppt_w*sin(2.5*pi*$)">
                                          <p:val>
                                            <p:fltVal val="0"/>
                                          </p:val>
                                        </p:tav>
                                        <p:tav tm="100000">
                                          <p:val>
                                            <p:fltVal val="1"/>
                                          </p:val>
                                        </p:tav>
                                      </p:tavLst>
                                    </p:anim>
                                    <p:anim calcmode="lin" valueType="num">
                                      <p:cBhvr>
                                        <p:cTn id="23" dur="5000" fill="hold"/>
                                        <p:tgtEl>
                                          <p:spTgt spid="4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3728" y="404664"/>
            <a:ext cx="4485395" cy="1015663"/>
          </a:xfrm>
          <a:prstGeom prst="rect">
            <a:avLst/>
          </a:prstGeom>
          <a:noFill/>
        </p:spPr>
        <p:txBody>
          <a:bodyPr wrap="none" rtlCol="0">
            <a:spAutoFit/>
          </a:bodyPr>
          <a:lstStyle/>
          <a:p>
            <a:r>
              <a:rPr lang="en-US" sz="6000" b="1" dirty="0" smtClean="0">
                <a:solidFill>
                  <a:schemeClr val="accent6">
                    <a:lumMod val="75000"/>
                  </a:schemeClr>
                </a:solidFill>
              </a:rPr>
              <a:t>Regent’s Park</a:t>
            </a:r>
            <a:endParaRPr lang="ru-RU" sz="6000" b="1" dirty="0">
              <a:solidFill>
                <a:schemeClr val="accent6">
                  <a:lumMod val="75000"/>
                </a:schemeClr>
              </a:solidFill>
            </a:endParaRPr>
          </a:p>
        </p:txBody>
      </p:sp>
      <p:sp>
        <p:nvSpPr>
          <p:cNvPr id="58374" name="AutoShape 6" descr="https://img-fotki.yandex.ru/get/3/234433779.2e3/0_11d5de_a9e9274f_X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Рисунок 5" descr="Regents Park.jpg"/>
          <p:cNvPicPr>
            <a:picLocks noChangeAspect="1"/>
          </p:cNvPicPr>
          <p:nvPr/>
        </p:nvPicPr>
        <p:blipFill>
          <a:blip r:embed="rId2" cstate="print"/>
          <a:stretch>
            <a:fillRect/>
          </a:stretch>
        </p:blipFill>
        <p:spPr>
          <a:xfrm>
            <a:off x="1835696" y="1988840"/>
            <a:ext cx="6729647" cy="4492039"/>
          </a:xfrm>
          <a:prstGeom prst="rect">
            <a:avLst/>
          </a:prstGeom>
        </p:spPr>
      </p:pic>
      <p:pic>
        <p:nvPicPr>
          <p:cNvPr id="58370" name="Picture 2" descr="http://www.theadventuretravelsite.com/blog-data/uploads/2012/11/frontentrance1.jpg"/>
          <p:cNvPicPr>
            <a:picLocks noChangeAspect="1" noChangeArrowheads="1"/>
          </p:cNvPicPr>
          <p:nvPr/>
        </p:nvPicPr>
        <p:blipFill>
          <a:blip r:embed="rId3" cstate="print"/>
          <a:srcRect/>
          <a:stretch>
            <a:fillRect/>
          </a:stretch>
        </p:blipFill>
        <p:spPr bwMode="auto">
          <a:xfrm>
            <a:off x="539552" y="1412776"/>
            <a:ext cx="3611343" cy="2376264"/>
          </a:xfrm>
          <a:prstGeom prst="rect">
            <a:avLst/>
          </a:prstGeom>
          <a:noFill/>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Прямоугольник 39"/>
          <p:cNvSpPr/>
          <p:nvPr/>
        </p:nvSpPr>
        <p:spPr>
          <a:xfrm>
            <a:off x="169168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n</a:t>
            </a:r>
            <a:endParaRPr lang="ru-RU" sz="6000" dirty="0"/>
          </a:p>
        </p:txBody>
      </p:sp>
      <p:sp>
        <p:nvSpPr>
          <p:cNvPr id="41" name="Прямоугольник 40"/>
          <p:cNvSpPr/>
          <p:nvPr/>
        </p:nvSpPr>
        <p:spPr>
          <a:xfrm>
            <a:off x="241176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a</a:t>
            </a:r>
            <a:endParaRPr lang="ru-RU" sz="6000" dirty="0"/>
          </a:p>
        </p:txBody>
      </p:sp>
      <p:sp>
        <p:nvSpPr>
          <p:cNvPr id="42" name="Прямоугольник 41"/>
          <p:cNvSpPr/>
          <p:nvPr/>
        </p:nvSpPr>
        <p:spPr>
          <a:xfrm>
            <a:off x="313184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t</a:t>
            </a:r>
            <a:endParaRPr lang="ru-RU" sz="6000" dirty="0"/>
          </a:p>
        </p:txBody>
      </p:sp>
      <p:sp>
        <p:nvSpPr>
          <p:cNvPr id="43" name="Прямоугольник 42"/>
          <p:cNvSpPr/>
          <p:nvPr/>
        </p:nvSpPr>
        <p:spPr>
          <a:xfrm>
            <a:off x="4572000" y="126876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r</a:t>
            </a:r>
            <a:endParaRPr lang="ru-RU" sz="6000" dirty="0"/>
          </a:p>
        </p:txBody>
      </p:sp>
      <p:sp>
        <p:nvSpPr>
          <p:cNvPr id="44" name="Прямоугольник 43"/>
          <p:cNvSpPr/>
          <p:nvPr/>
        </p:nvSpPr>
        <p:spPr>
          <a:xfrm>
            <a:off x="385192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u</a:t>
            </a:r>
            <a:endParaRPr lang="ru-RU" sz="6000" dirty="0"/>
          </a:p>
        </p:txBody>
      </p:sp>
      <p:sp>
        <p:nvSpPr>
          <p:cNvPr id="45" name="Прямоугольник 44"/>
          <p:cNvSpPr/>
          <p:nvPr/>
        </p:nvSpPr>
        <p:spPr>
          <a:xfrm>
            <a:off x="529208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e</a:t>
            </a:r>
            <a:endParaRPr lang="ru-RU" sz="6000" dirty="0"/>
          </a:p>
        </p:txBody>
      </p:sp>
      <p:sp>
        <p:nvSpPr>
          <p:cNvPr id="46" name="Прямоугольник 45"/>
          <p:cNvSpPr/>
          <p:nvPr/>
        </p:nvSpPr>
        <p:spPr>
          <a:xfrm>
            <a:off x="4572000" y="198884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o</a:t>
            </a:r>
            <a:endParaRPr lang="ru-RU" sz="6000" dirty="0"/>
          </a:p>
        </p:txBody>
      </p:sp>
      <p:sp>
        <p:nvSpPr>
          <p:cNvPr id="47" name="Прямоугольник 46"/>
          <p:cNvSpPr/>
          <p:nvPr/>
        </p:nvSpPr>
        <p:spPr>
          <a:xfrm>
            <a:off x="5292080" y="198884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o</a:t>
            </a:r>
            <a:endParaRPr lang="ru-RU" sz="6000" dirty="0"/>
          </a:p>
        </p:txBody>
      </p:sp>
      <p:sp>
        <p:nvSpPr>
          <p:cNvPr id="48" name="Прямоугольник 47"/>
          <p:cNvSpPr/>
          <p:nvPr/>
        </p:nvSpPr>
        <p:spPr>
          <a:xfrm>
            <a:off x="3851920" y="198884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z</a:t>
            </a:r>
            <a:endParaRPr lang="ru-RU" sz="6000" dirty="0"/>
          </a:p>
        </p:txBody>
      </p:sp>
      <p:sp>
        <p:nvSpPr>
          <p:cNvPr id="49" name="Прямоугольник 48"/>
          <p:cNvSpPr/>
          <p:nvPr/>
        </p:nvSpPr>
        <p:spPr>
          <a:xfrm>
            <a:off x="5292080" y="270892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s</a:t>
            </a:r>
            <a:endParaRPr lang="ru-RU" sz="6000" dirty="0"/>
          </a:p>
        </p:txBody>
      </p:sp>
      <p:sp>
        <p:nvSpPr>
          <p:cNvPr id="50" name="Прямоугольник 49"/>
          <p:cNvSpPr/>
          <p:nvPr/>
        </p:nvSpPr>
        <p:spPr>
          <a:xfrm>
            <a:off x="4572000" y="270892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y</a:t>
            </a:r>
            <a:endParaRPr lang="ru-RU" sz="6000" dirty="0"/>
          </a:p>
        </p:txBody>
      </p:sp>
      <p:sp>
        <p:nvSpPr>
          <p:cNvPr id="51" name="Прямоугольник 50"/>
          <p:cNvSpPr/>
          <p:nvPr/>
        </p:nvSpPr>
        <p:spPr>
          <a:xfrm>
            <a:off x="3851920" y="270892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a</a:t>
            </a:r>
            <a:endParaRPr lang="ru-RU" sz="6000" dirty="0"/>
          </a:p>
        </p:txBody>
      </p:sp>
      <p:sp>
        <p:nvSpPr>
          <p:cNvPr id="52" name="Прямоугольник 51"/>
          <p:cNvSpPr/>
          <p:nvPr/>
        </p:nvSpPr>
        <p:spPr>
          <a:xfrm>
            <a:off x="3131840" y="270892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d</a:t>
            </a:r>
            <a:endParaRPr lang="ru-RU" sz="6000" dirty="0"/>
          </a:p>
        </p:txBody>
      </p:sp>
      <p:sp>
        <p:nvSpPr>
          <p:cNvPr id="53" name="Прямоугольник 52"/>
          <p:cNvSpPr/>
          <p:nvPr/>
        </p:nvSpPr>
        <p:spPr>
          <a:xfrm>
            <a:off x="673224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4" name="Прямоугольник 53"/>
          <p:cNvSpPr/>
          <p:nvPr/>
        </p:nvSpPr>
        <p:spPr>
          <a:xfrm>
            <a:off x="313184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5" name="Прямоугольник 54"/>
          <p:cNvSpPr/>
          <p:nvPr/>
        </p:nvSpPr>
        <p:spPr>
          <a:xfrm>
            <a:off x="385192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6" name="Прямоугольник 55"/>
          <p:cNvSpPr/>
          <p:nvPr/>
        </p:nvSpPr>
        <p:spPr>
          <a:xfrm>
            <a:off x="4572000" y="342900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7" name="Прямоугольник 56"/>
          <p:cNvSpPr/>
          <p:nvPr/>
        </p:nvSpPr>
        <p:spPr>
          <a:xfrm>
            <a:off x="601216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8" name="Прямоугольник 57"/>
          <p:cNvSpPr/>
          <p:nvPr/>
        </p:nvSpPr>
        <p:spPr>
          <a:xfrm>
            <a:off x="529208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59" name="Прямоугольник 58"/>
          <p:cNvSpPr/>
          <p:nvPr/>
        </p:nvSpPr>
        <p:spPr>
          <a:xfrm>
            <a:off x="313184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60" name="Прямоугольник 59"/>
          <p:cNvSpPr/>
          <p:nvPr/>
        </p:nvSpPr>
        <p:spPr>
          <a:xfrm>
            <a:off x="385192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61" name="Прямоугольник 60"/>
          <p:cNvSpPr/>
          <p:nvPr/>
        </p:nvSpPr>
        <p:spPr>
          <a:xfrm>
            <a:off x="4572000" y="414908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62" name="Прямоугольник 61"/>
          <p:cNvSpPr/>
          <p:nvPr/>
        </p:nvSpPr>
        <p:spPr>
          <a:xfrm>
            <a:off x="673224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63" name="Прямоугольник 62"/>
          <p:cNvSpPr/>
          <p:nvPr/>
        </p:nvSpPr>
        <p:spPr>
          <a:xfrm>
            <a:off x="601216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64" name="Прямоугольник 63"/>
          <p:cNvSpPr/>
          <p:nvPr/>
        </p:nvSpPr>
        <p:spPr>
          <a:xfrm>
            <a:off x="529208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65" name="TextBox 64"/>
          <p:cNvSpPr txBox="1"/>
          <p:nvPr/>
        </p:nvSpPr>
        <p:spPr>
          <a:xfrm>
            <a:off x="971600" y="1268760"/>
            <a:ext cx="720080" cy="769441"/>
          </a:xfrm>
          <a:prstGeom prst="rect">
            <a:avLst/>
          </a:prstGeom>
          <a:noFill/>
        </p:spPr>
        <p:txBody>
          <a:bodyPr wrap="square" rtlCol="0">
            <a:spAutoFit/>
          </a:bodyPr>
          <a:lstStyle/>
          <a:p>
            <a:pPr algn="ctr"/>
            <a:r>
              <a:rPr lang="ru-RU" sz="4400" dirty="0" smtClean="0"/>
              <a:t>1</a:t>
            </a:r>
            <a:endParaRPr lang="ru-RU" sz="4400" dirty="0"/>
          </a:p>
        </p:txBody>
      </p:sp>
      <p:sp>
        <p:nvSpPr>
          <p:cNvPr id="66" name="Прямоугольник 65"/>
          <p:cNvSpPr/>
          <p:nvPr/>
        </p:nvSpPr>
        <p:spPr>
          <a:xfrm>
            <a:off x="2483768" y="2708920"/>
            <a:ext cx="470000" cy="769441"/>
          </a:xfrm>
          <a:prstGeom prst="rect">
            <a:avLst/>
          </a:prstGeom>
          <a:solidFill>
            <a:schemeClr val="bg1"/>
          </a:solidFill>
          <a:ln w="50800">
            <a:solidFill>
              <a:schemeClr val="bg1"/>
            </a:solidFill>
          </a:ln>
        </p:spPr>
        <p:txBody>
          <a:bodyPr wrap="none">
            <a:spAutoFit/>
          </a:bodyPr>
          <a:lstStyle/>
          <a:p>
            <a:pPr algn="ctr"/>
            <a:r>
              <a:rPr lang="en-US" sz="4400" dirty="0" smtClean="0"/>
              <a:t>3</a:t>
            </a:r>
            <a:endParaRPr lang="ru-RU" sz="4400" dirty="0"/>
          </a:p>
        </p:txBody>
      </p:sp>
      <p:sp>
        <p:nvSpPr>
          <p:cNvPr id="68" name="Прямоугольник 67"/>
          <p:cNvSpPr/>
          <p:nvPr/>
        </p:nvSpPr>
        <p:spPr>
          <a:xfrm>
            <a:off x="2555776" y="4149080"/>
            <a:ext cx="373693" cy="769441"/>
          </a:xfrm>
          <a:prstGeom prst="rect">
            <a:avLst/>
          </a:prstGeom>
          <a:solidFill>
            <a:schemeClr val="bg1"/>
          </a:solidFill>
          <a:ln w="50800">
            <a:solidFill>
              <a:schemeClr val="bg1"/>
            </a:solidFill>
          </a:ln>
        </p:spPr>
        <p:txBody>
          <a:bodyPr wrap="square">
            <a:spAutoFit/>
          </a:bodyPr>
          <a:lstStyle/>
          <a:p>
            <a:pPr algn="ctr"/>
            <a:r>
              <a:rPr lang="en-US" sz="4400" dirty="0" smtClean="0"/>
              <a:t>5</a:t>
            </a:r>
            <a:endParaRPr lang="ru-RU" sz="4400" dirty="0"/>
          </a:p>
        </p:txBody>
      </p:sp>
      <p:sp>
        <p:nvSpPr>
          <p:cNvPr id="69" name="Прямоугольник 68"/>
          <p:cNvSpPr/>
          <p:nvPr/>
        </p:nvSpPr>
        <p:spPr>
          <a:xfrm>
            <a:off x="2483768" y="3429000"/>
            <a:ext cx="470000" cy="769441"/>
          </a:xfrm>
          <a:prstGeom prst="rect">
            <a:avLst/>
          </a:prstGeom>
          <a:solidFill>
            <a:schemeClr val="bg1"/>
          </a:solidFill>
          <a:ln w="50800">
            <a:solidFill>
              <a:schemeClr val="bg1"/>
            </a:solidFill>
          </a:ln>
        </p:spPr>
        <p:txBody>
          <a:bodyPr wrap="none">
            <a:spAutoFit/>
          </a:bodyPr>
          <a:lstStyle/>
          <a:p>
            <a:pPr algn="ctr"/>
            <a:r>
              <a:rPr lang="en-US" sz="4400" dirty="0" smtClean="0"/>
              <a:t>4</a:t>
            </a:r>
            <a:endParaRPr lang="ru-RU" sz="4400" dirty="0"/>
          </a:p>
        </p:txBody>
      </p:sp>
      <p:sp>
        <p:nvSpPr>
          <p:cNvPr id="32" name="Скругленная прямоугольная выноска 31"/>
          <p:cNvSpPr/>
          <p:nvPr/>
        </p:nvSpPr>
        <p:spPr>
          <a:xfrm>
            <a:off x="611560" y="5157192"/>
            <a:ext cx="7920880" cy="1296144"/>
          </a:xfrm>
          <a:prstGeom prst="wedgeRoundRectCallout">
            <a:avLst>
              <a:gd name="adj1" fmla="val -42261"/>
              <a:gd name="adj2" fmla="val -77870"/>
              <a:gd name="adj3" fmla="val 16667"/>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r>
              <a:rPr lang="en-US" sz="3600" dirty="0" smtClean="0"/>
              <a:t>3. On fine summer … </a:t>
            </a:r>
            <a:r>
              <a:rPr lang="en-US" sz="3600" dirty="0" smtClean="0">
                <a:hlinkClick r:id="rId2" action="ppaction://hlinksldjump"/>
              </a:rPr>
              <a:t>Green Park </a:t>
            </a:r>
            <a:r>
              <a:rPr lang="en-US" sz="3600" dirty="0" smtClean="0"/>
              <a:t>is very popular for sunbathing and picnics.</a:t>
            </a:r>
            <a:endParaRPr lang="ru-RU" sz="3600" dirty="0"/>
          </a:p>
        </p:txBody>
      </p:sp>
      <p:sp>
        <p:nvSpPr>
          <p:cNvPr id="33" name="Прямоугольник 32"/>
          <p:cNvSpPr/>
          <p:nvPr/>
        </p:nvSpPr>
        <p:spPr>
          <a:xfrm>
            <a:off x="3275856" y="1988840"/>
            <a:ext cx="470000" cy="769441"/>
          </a:xfrm>
          <a:prstGeom prst="rect">
            <a:avLst/>
          </a:prstGeom>
        </p:spPr>
        <p:txBody>
          <a:bodyPr wrap="none">
            <a:spAutoFit/>
          </a:bodyPr>
          <a:lstStyle/>
          <a:p>
            <a:pPr algn="ctr"/>
            <a:r>
              <a:rPr lang="en-US" sz="4400" dirty="0" smtClean="0"/>
              <a:t>2</a:t>
            </a:r>
            <a:endParaRPr lang="ru-RU" sz="4400" dirty="0"/>
          </a:p>
        </p:txBody>
      </p:sp>
      <p:sp>
        <p:nvSpPr>
          <p:cNvPr id="65538" name="AutoShape 2" descr="https://www.royalparks.org.uk/_media/images/the-green-park/cover-photos/Green-Park-cover-photo.jpg/w_38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5" name="Рисунок 34" descr="Green Park 1.jpg"/>
          <p:cNvPicPr>
            <a:picLocks noChangeAspect="1"/>
          </p:cNvPicPr>
          <p:nvPr/>
        </p:nvPicPr>
        <p:blipFill>
          <a:blip r:embed="rId3" cstate="print"/>
          <a:stretch>
            <a:fillRect/>
          </a:stretch>
        </p:blipFill>
        <p:spPr>
          <a:xfrm>
            <a:off x="6228184" y="404664"/>
            <a:ext cx="2398354" cy="1584176"/>
          </a:xfrm>
          <a:prstGeom prst="round2DiagRect">
            <a:avLst/>
          </a:prstGeom>
        </p:spPr>
      </p:pic>
      <p:sp>
        <p:nvSpPr>
          <p:cNvPr id="36" name="Прямоугольник 35"/>
          <p:cNvSpPr/>
          <p:nvPr/>
        </p:nvSpPr>
        <p:spPr>
          <a:xfrm>
            <a:off x="2267744" y="188640"/>
            <a:ext cx="3528392" cy="1008112"/>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chemeClr val="accent6">
                    <a:lumMod val="75000"/>
                  </a:schemeClr>
                </a:solidFill>
                <a:effectLst>
                  <a:innerShdw blurRad="69850" dist="43180" dir="5400000">
                    <a:srgbClr val="000000">
                      <a:alpha val="65000"/>
                    </a:srgbClr>
                  </a:innerShdw>
                </a:effectLst>
              </a:rPr>
              <a:t>Parks</a:t>
            </a:r>
            <a:endParaRPr lang="ru-RU" sz="5400" b="1" cap="none" spc="0" dirty="0">
              <a:ln w="1905"/>
              <a:solidFill>
                <a:schemeClr val="accent6">
                  <a:lumMod val="75000"/>
                </a:schemeClr>
              </a:solidFill>
              <a:effectLst>
                <a:innerShdw blurRad="69850" dist="43180" dir="5400000">
                  <a:srgbClr val="000000">
                    <a:alpha val="65000"/>
                  </a:srgbClr>
                </a:innerShdw>
              </a:effectLst>
            </a:endParaRPr>
          </a:p>
        </p:txBody>
      </p:sp>
      <p:sp>
        <p:nvSpPr>
          <p:cNvPr id="37" name="Стрелка вправо 36">
            <a:hlinkClick r:id="rId4" action="ppaction://hlinksldjump"/>
          </p:cNvPr>
          <p:cNvSpPr/>
          <p:nvPr/>
        </p:nvSpPr>
        <p:spPr>
          <a:xfrm>
            <a:off x="7740352" y="4365104"/>
            <a:ext cx="762384" cy="484632"/>
          </a:xfrm>
          <a:prstGeom prst="rightArrow">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0.70"/>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nodeType="click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 calcmode="lin" valueType="num">
                                      <p:cBhvr>
                                        <p:cTn id="14" dur="5000" fill="hold"/>
                                        <p:tgtEl>
                                          <p:spTgt spid="52">
                                            <p:txEl>
                                              <p:pRg st="0" end="0"/>
                                            </p:txEl>
                                          </p:spTgt>
                                        </p:tgtEl>
                                        <p:attrNameLst>
                                          <p:attrName>ppt_w</p:attrName>
                                        </p:attrNameLst>
                                      </p:cBhvr>
                                      <p:tavLst>
                                        <p:tav tm="0" fmla="#ppt_w*sin(2.5*pi*$)">
                                          <p:val>
                                            <p:fltVal val="0"/>
                                          </p:val>
                                        </p:tav>
                                        <p:tav tm="100000">
                                          <p:val>
                                            <p:fltVal val="1"/>
                                          </p:val>
                                        </p:tav>
                                      </p:tavLst>
                                    </p:anim>
                                    <p:anim calcmode="lin" valueType="num">
                                      <p:cBhvr>
                                        <p:cTn id="15" dur="5000" fill="hold"/>
                                        <p:tgtEl>
                                          <p:spTgt spid="52">
                                            <p:txEl>
                                              <p:pRg st="0" end="0"/>
                                            </p:txEl>
                                          </p:spTgt>
                                        </p:tgtEl>
                                        <p:attrNameLst>
                                          <p:attrName>ppt_h</p:attrName>
                                        </p:attrNameLst>
                                      </p:cBhvr>
                                      <p:tavLst>
                                        <p:tav tm="0">
                                          <p:val>
                                            <p:strVal val="#ppt_h"/>
                                          </p:val>
                                        </p:tav>
                                        <p:tav tm="100000">
                                          <p:val>
                                            <p:strVal val="#ppt_h"/>
                                          </p:val>
                                        </p:tav>
                                      </p:tavLst>
                                    </p:anim>
                                  </p:childTnLst>
                                </p:cTn>
                              </p:par>
                              <p:par>
                                <p:cTn id="16" presetID="19" presetClass="entr" presetSubtype="10" fill="hold" nodeType="withEffect">
                                  <p:stCondLst>
                                    <p:cond delay="0"/>
                                  </p:stCondLst>
                                  <p:childTnLst>
                                    <p:set>
                                      <p:cBhvr>
                                        <p:cTn id="17" dur="1" fill="hold">
                                          <p:stCondLst>
                                            <p:cond delay="0"/>
                                          </p:stCondLst>
                                        </p:cTn>
                                        <p:tgtEl>
                                          <p:spTgt spid="51">
                                            <p:txEl>
                                              <p:pRg st="0" end="0"/>
                                            </p:txEl>
                                          </p:spTgt>
                                        </p:tgtEl>
                                        <p:attrNameLst>
                                          <p:attrName>style.visibility</p:attrName>
                                        </p:attrNameLst>
                                      </p:cBhvr>
                                      <p:to>
                                        <p:strVal val="visible"/>
                                      </p:to>
                                    </p:set>
                                    <p:anim calcmode="lin" valueType="num">
                                      <p:cBhvr>
                                        <p:cTn id="18" dur="5000" fill="hold"/>
                                        <p:tgtEl>
                                          <p:spTgt spid="51">
                                            <p:txEl>
                                              <p:pRg st="0" end="0"/>
                                            </p:txEl>
                                          </p:spTgt>
                                        </p:tgtEl>
                                        <p:attrNameLst>
                                          <p:attrName>ppt_w</p:attrName>
                                        </p:attrNameLst>
                                      </p:cBhvr>
                                      <p:tavLst>
                                        <p:tav tm="0" fmla="#ppt_w*sin(2.5*pi*$)">
                                          <p:val>
                                            <p:fltVal val="0"/>
                                          </p:val>
                                        </p:tav>
                                        <p:tav tm="100000">
                                          <p:val>
                                            <p:fltVal val="1"/>
                                          </p:val>
                                        </p:tav>
                                      </p:tavLst>
                                    </p:anim>
                                    <p:anim calcmode="lin" valueType="num">
                                      <p:cBhvr>
                                        <p:cTn id="19" dur="5000" fill="hold"/>
                                        <p:tgtEl>
                                          <p:spTgt spid="51">
                                            <p:txEl>
                                              <p:pRg st="0" end="0"/>
                                            </p:txEl>
                                          </p:spTgt>
                                        </p:tgtEl>
                                        <p:attrNameLst>
                                          <p:attrName>ppt_h</p:attrName>
                                        </p:attrNameLst>
                                      </p:cBhvr>
                                      <p:tavLst>
                                        <p:tav tm="0">
                                          <p:val>
                                            <p:strVal val="#ppt_h"/>
                                          </p:val>
                                        </p:tav>
                                        <p:tav tm="100000">
                                          <p:val>
                                            <p:strVal val="#ppt_h"/>
                                          </p:val>
                                        </p:tav>
                                      </p:tavLst>
                                    </p:anim>
                                  </p:childTnLst>
                                </p:cTn>
                              </p:par>
                              <p:par>
                                <p:cTn id="20" presetID="19" presetClass="entr" presetSubtype="10" fill="hold" nodeType="withEffect">
                                  <p:stCondLst>
                                    <p:cond delay="0"/>
                                  </p:stCondLst>
                                  <p:childTnLst>
                                    <p:set>
                                      <p:cBhvr>
                                        <p:cTn id="21" dur="1" fill="hold">
                                          <p:stCondLst>
                                            <p:cond delay="0"/>
                                          </p:stCondLst>
                                        </p:cTn>
                                        <p:tgtEl>
                                          <p:spTgt spid="50">
                                            <p:txEl>
                                              <p:pRg st="0" end="0"/>
                                            </p:txEl>
                                          </p:spTgt>
                                        </p:tgtEl>
                                        <p:attrNameLst>
                                          <p:attrName>style.visibility</p:attrName>
                                        </p:attrNameLst>
                                      </p:cBhvr>
                                      <p:to>
                                        <p:strVal val="visible"/>
                                      </p:to>
                                    </p:set>
                                    <p:anim calcmode="lin" valueType="num">
                                      <p:cBhvr>
                                        <p:cTn id="22" dur="5000" fill="hold"/>
                                        <p:tgtEl>
                                          <p:spTgt spid="50">
                                            <p:txEl>
                                              <p:pRg st="0" end="0"/>
                                            </p:txEl>
                                          </p:spTgt>
                                        </p:tgtEl>
                                        <p:attrNameLst>
                                          <p:attrName>ppt_w</p:attrName>
                                        </p:attrNameLst>
                                      </p:cBhvr>
                                      <p:tavLst>
                                        <p:tav tm="0" fmla="#ppt_w*sin(2.5*pi*$)">
                                          <p:val>
                                            <p:fltVal val="0"/>
                                          </p:val>
                                        </p:tav>
                                        <p:tav tm="100000">
                                          <p:val>
                                            <p:fltVal val="1"/>
                                          </p:val>
                                        </p:tav>
                                      </p:tavLst>
                                    </p:anim>
                                    <p:anim calcmode="lin" valueType="num">
                                      <p:cBhvr>
                                        <p:cTn id="23" dur="5000" fill="hold"/>
                                        <p:tgtEl>
                                          <p:spTgt spid="50">
                                            <p:txEl>
                                              <p:pRg st="0" end="0"/>
                                            </p:txEl>
                                          </p:spTgt>
                                        </p:tgtEl>
                                        <p:attrNameLst>
                                          <p:attrName>ppt_h</p:attrName>
                                        </p:attrNameLst>
                                      </p:cBhvr>
                                      <p:tavLst>
                                        <p:tav tm="0">
                                          <p:val>
                                            <p:strVal val="#ppt_h"/>
                                          </p:val>
                                        </p:tav>
                                        <p:tav tm="100000">
                                          <p:val>
                                            <p:strVal val="#ppt_h"/>
                                          </p:val>
                                        </p:tav>
                                      </p:tavLst>
                                    </p:anim>
                                  </p:childTnLst>
                                </p:cTn>
                              </p:par>
                              <p:par>
                                <p:cTn id="24" presetID="19" presetClass="entr" presetSubtype="10" fill="hold" nodeType="withEffect">
                                  <p:stCondLst>
                                    <p:cond delay="0"/>
                                  </p:stCondLst>
                                  <p:childTnLst>
                                    <p:set>
                                      <p:cBhvr>
                                        <p:cTn id="25" dur="1" fill="hold">
                                          <p:stCondLst>
                                            <p:cond delay="0"/>
                                          </p:stCondLst>
                                        </p:cTn>
                                        <p:tgtEl>
                                          <p:spTgt spid="49">
                                            <p:txEl>
                                              <p:pRg st="0" end="0"/>
                                            </p:txEl>
                                          </p:spTgt>
                                        </p:tgtEl>
                                        <p:attrNameLst>
                                          <p:attrName>style.visibility</p:attrName>
                                        </p:attrNameLst>
                                      </p:cBhvr>
                                      <p:to>
                                        <p:strVal val="visible"/>
                                      </p:to>
                                    </p:set>
                                    <p:anim calcmode="lin" valueType="num">
                                      <p:cBhvr>
                                        <p:cTn id="26" dur="5000" fill="hold"/>
                                        <p:tgtEl>
                                          <p:spTgt spid="49">
                                            <p:txEl>
                                              <p:pRg st="0" end="0"/>
                                            </p:txEl>
                                          </p:spTgt>
                                        </p:tgtEl>
                                        <p:attrNameLst>
                                          <p:attrName>ppt_w</p:attrName>
                                        </p:attrNameLst>
                                      </p:cBhvr>
                                      <p:tavLst>
                                        <p:tav tm="0" fmla="#ppt_w*sin(2.5*pi*$)">
                                          <p:val>
                                            <p:fltVal val="0"/>
                                          </p:val>
                                        </p:tav>
                                        <p:tav tm="100000">
                                          <p:val>
                                            <p:fltVal val="1"/>
                                          </p:val>
                                        </p:tav>
                                      </p:tavLst>
                                    </p:anim>
                                    <p:anim calcmode="lin" valueType="num">
                                      <p:cBhvr>
                                        <p:cTn id="27" dur="5000" fill="hold"/>
                                        <p:tgtEl>
                                          <p:spTgt spid="4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descr="https://pixelgrade.com/demos/listable/wp-content/uploads/2015/10/p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 name="Рисунок 2" descr="Green Park 2.jpg"/>
          <p:cNvPicPr>
            <a:picLocks noChangeAspect="1"/>
          </p:cNvPicPr>
          <p:nvPr/>
        </p:nvPicPr>
        <p:blipFill>
          <a:blip r:embed="rId2" cstate="print"/>
          <a:stretch>
            <a:fillRect/>
          </a:stretch>
        </p:blipFill>
        <p:spPr>
          <a:xfrm>
            <a:off x="683568" y="1340768"/>
            <a:ext cx="7704856" cy="5087380"/>
          </a:xfrm>
          <a:prstGeom prst="rect">
            <a:avLst/>
          </a:prstGeom>
        </p:spPr>
      </p:pic>
      <p:sp>
        <p:nvSpPr>
          <p:cNvPr id="4" name="TextBox 3"/>
          <p:cNvSpPr txBox="1"/>
          <p:nvPr/>
        </p:nvSpPr>
        <p:spPr>
          <a:xfrm>
            <a:off x="2699792" y="332656"/>
            <a:ext cx="3721275" cy="1015663"/>
          </a:xfrm>
          <a:prstGeom prst="rect">
            <a:avLst/>
          </a:prstGeom>
          <a:noFill/>
        </p:spPr>
        <p:txBody>
          <a:bodyPr wrap="none" rtlCol="0">
            <a:spAutoFit/>
          </a:bodyPr>
          <a:lstStyle/>
          <a:p>
            <a:r>
              <a:rPr lang="en-US" sz="6000" b="1" dirty="0" smtClean="0">
                <a:solidFill>
                  <a:schemeClr val="accent6">
                    <a:lumMod val="75000"/>
                  </a:schemeClr>
                </a:solidFill>
              </a:rPr>
              <a:t>Green Park</a:t>
            </a:r>
            <a:endParaRPr lang="ru-RU" sz="6000" b="1" dirty="0">
              <a:solidFill>
                <a:schemeClr val="accent6">
                  <a:lumMod val="75000"/>
                </a:schemeClr>
              </a:solidFill>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Прямоугольник 39"/>
          <p:cNvSpPr/>
          <p:nvPr/>
        </p:nvSpPr>
        <p:spPr>
          <a:xfrm>
            <a:off x="169168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n</a:t>
            </a:r>
            <a:endParaRPr lang="ru-RU" sz="6000" dirty="0"/>
          </a:p>
        </p:txBody>
      </p:sp>
      <p:sp>
        <p:nvSpPr>
          <p:cNvPr id="41" name="Прямоугольник 40"/>
          <p:cNvSpPr/>
          <p:nvPr/>
        </p:nvSpPr>
        <p:spPr>
          <a:xfrm>
            <a:off x="241176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a</a:t>
            </a:r>
            <a:endParaRPr lang="ru-RU" sz="6000" dirty="0"/>
          </a:p>
        </p:txBody>
      </p:sp>
      <p:sp>
        <p:nvSpPr>
          <p:cNvPr id="42" name="Прямоугольник 41"/>
          <p:cNvSpPr/>
          <p:nvPr/>
        </p:nvSpPr>
        <p:spPr>
          <a:xfrm>
            <a:off x="313184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t</a:t>
            </a:r>
            <a:endParaRPr lang="ru-RU" sz="6000" dirty="0"/>
          </a:p>
        </p:txBody>
      </p:sp>
      <p:sp>
        <p:nvSpPr>
          <p:cNvPr id="43" name="Прямоугольник 42"/>
          <p:cNvSpPr/>
          <p:nvPr/>
        </p:nvSpPr>
        <p:spPr>
          <a:xfrm>
            <a:off x="4572000" y="126876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r</a:t>
            </a:r>
            <a:endParaRPr lang="ru-RU" sz="6000" dirty="0"/>
          </a:p>
        </p:txBody>
      </p:sp>
      <p:sp>
        <p:nvSpPr>
          <p:cNvPr id="44" name="Прямоугольник 43"/>
          <p:cNvSpPr/>
          <p:nvPr/>
        </p:nvSpPr>
        <p:spPr>
          <a:xfrm>
            <a:off x="385192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u</a:t>
            </a:r>
            <a:endParaRPr lang="ru-RU" sz="6000" dirty="0"/>
          </a:p>
        </p:txBody>
      </p:sp>
      <p:sp>
        <p:nvSpPr>
          <p:cNvPr id="45" name="Прямоугольник 44"/>
          <p:cNvSpPr/>
          <p:nvPr/>
        </p:nvSpPr>
        <p:spPr>
          <a:xfrm>
            <a:off x="529208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e</a:t>
            </a:r>
            <a:endParaRPr lang="ru-RU" sz="6000" dirty="0"/>
          </a:p>
        </p:txBody>
      </p:sp>
      <p:sp>
        <p:nvSpPr>
          <p:cNvPr id="46" name="Прямоугольник 45"/>
          <p:cNvSpPr/>
          <p:nvPr/>
        </p:nvSpPr>
        <p:spPr>
          <a:xfrm>
            <a:off x="4572000" y="198884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o</a:t>
            </a:r>
            <a:endParaRPr lang="ru-RU" sz="6000" dirty="0"/>
          </a:p>
        </p:txBody>
      </p:sp>
      <p:sp>
        <p:nvSpPr>
          <p:cNvPr id="47" name="Прямоугольник 46"/>
          <p:cNvSpPr/>
          <p:nvPr/>
        </p:nvSpPr>
        <p:spPr>
          <a:xfrm>
            <a:off x="5292080" y="198884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o</a:t>
            </a:r>
            <a:endParaRPr lang="ru-RU" sz="6000" dirty="0"/>
          </a:p>
        </p:txBody>
      </p:sp>
      <p:sp>
        <p:nvSpPr>
          <p:cNvPr id="48" name="Прямоугольник 47"/>
          <p:cNvSpPr/>
          <p:nvPr/>
        </p:nvSpPr>
        <p:spPr>
          <a:xfrm>
            <a:off x="3851920" y="198884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z</a:t>
            </a:r>
            <a:endParaRPr lang="ru-RU" sz="6000" dirty="0"/>
          </a:p>
        </p:txBody>
      </p:sp>
      <p:sp>
        <p:nvSpPr>
          <p:cNvPr id="49" name="Прямоугольник 48"/>
          <p:cNvSpPr/>
          <p:nvPr/>
        </p:nvSpPr>
        <p:spPr>
          <a:xfrm>
            <a:off x="5292080" y="270892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s</a:t>
            </a:r>
            <a:endParaRPr lang="ru-RU" sz="6000" dirty="0"/>
          </a:p>
        </p:txBody>
      </p:sp>
      <p:sp>
        <p:nvSpPr>
          <p:cNvPr id="50" name="Прямоугольник 49"/>
          <p:cNvSpPr/>
          <p:nvPr/>
        </p:nvSpPr>
        <p:spPr>
          <a:xfrm>
            <a:off x="4572000" y="270892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y</a:t>
            </a:r>
            <a:endParaRPr lang="ru-RU" sz="6000" dirty="0"/>
          </a:p>
        </p:txBody>
      </p:sp>
      <p:sp>
        <p:nvSpPr>
          <p:cNvPr id="51" name="Прямоугольник 50"/>
          <p:cNvSpPr/>
          <p:nvPr/>
        </p:nvSpPr>
        <p:spPr>
          <a:xfrm>
            <a:off x="3851920" y="270892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a</a:t>
            </a:r>
            <a:endParaRPr lang="ru-RU" sz="6000" dirty="0"/>
          </a:p>
        </p:txBody>
      </p:sp>
      <p:sp>
        <p:nvSpPr>
          <p:cNvPr id="52" name="Прямоугольник 51"/>
          <p:cNvSpPr/>
          <p:nvPr/>
        </p:nvSpPr>
        <p:spPr>
          <a:xfrm>
            <a:off x="3131840" y="270892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d</a:t>
            </a:r>
            <a:endParaRPr lang="ru-RU" sz="6000" dirty="0"/>
          </a:p>
        </p:txBody>
      </p:sp>
      <p:sp>
        <p:nvSpPr>
          <p:cNvPr id="53" name="Прямоугольник 52"/>
          <p:cNvSpPr/>
          <p:nvPr/>
        </p:nvSpPr>
        <p:spPr>
          <a:xfrm>
            <a:off x="673224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e</a:t>
            </a:r>
            <a:endParaRPr lang="ru-RU" sz="6000" dirty="0"/>
          </a:p>
        </p:txBody>
      </p:sp>
      <p:sp>
        <p:nvSpPr>
          <p:cNvPr id="54" name="Прямоугольник 53"/>
          <p:cNvSpPr/>
          <p:nvPr/>
        </p:nvSpPr>
        <p:spPr>
          <a:xfrm>
            <a:off x="313184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s</a:t>
            </a:r>
            <a:endParaRPr lang="ru-RU" sz="6000" dirty="0"/>
          </a:p>
        </p:txBody>
      </p:sp>
      <p:sp>
        <p:nvSpPr>
          <p:cNvPr id="55" name="Прямоугольник 54"/>
          <p:cNvSpPr/>
          <p:nvPr/>
        </p:nvSpPr>
        <p:spPr>
          <a:xfrm>
            <a:off x="385192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t</a:t>
            </a:r>
            <a:endParaRPr lang="ru-RU" sz="6000" dirty="0"/>
          </a:p>
        </p:txBody>
      </p:sp>
      <p:sp>
        <p:nvSpPr>
          <p:cNvPr id="56" name="Прямоугольник 55"/>
          <p:cNvSpPr/>
          <p:nvPr/>
        </p:nvSpPr>
        <p:spPr>
          <a:xfrm>
            <a:off x="4572000" y="342900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a</a:t>
            </a:r>
            <a:endParaRPr lang="ru-RU" sz="6000" dirty="0"/>
          </a:p>
        </p:txBody>
      </p:sp>
      <p:sp>
        <p:nvSpPr>
          <p:cNvPr id="57" name="Прямоугольник 56"/>
          <p:cNvSpPr/>
          <p:nvPr/>
        </p:nvSpPr>
        <p:spPr>
          <a:xfrm>
            <a:off x="601216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u</a:t>
            </a:r>
            <a:endParaRPr lang="ru-RU" sz="6000" dirty="0"/>
          </a:p>
        </p:txBody>
      </p:sp>
      <p:sp>
        <p:nvSpPr>
          <p:cNvPr id="58" name="Прямоугольник 57"/>
          <p:cNvSpPr/>
          <p:nvPr/>
        </p:nvSpPr>
        <p:spPr>
          <a:xfrm>
            <a:off x="529208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t</a:t>
            </a:r>
            <a:endParaRPr lang="ru-RU" sz="6000" dirty="0"/>
          </a:p>
        </p:txBody>
      </p:sp>
      <p:sp>
        <p:nvSpPr>
          <p:cNvPr id="59" name="Прямоугольник 58"/>
          <p:cNvSpPr/>
          <p:nvPr/>
        </p:nvSpPr>
        <p:spPr>
          <a:xfrm>
            <a:off x="313184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60" name="Прямоугольник 59"/>
          <p:cNvSpPr/>
          <p:nvPr/>
        </p:nvSpPr>
        <p:spPr>
          <a:xfrm>
            <a:off x="385192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61" name="Прямоугольник 60"/>
          <p:cNvSpPr/>
          <p:nvPr/>
        </p:nvSpPr>
        <p:spPr>
          <a:xfrm>
            <a:off x="4572000" y="414908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62" name="Прямоугольник 61"/>
          <p:cNvSpPr/>
          <p:nvPr/>
        </p:nvSpPr>
        <p:spPr>
          <a:xfrm>
            <a:off x="673224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63" name="Прямоугольник 62"/>
          <p:cNvSpPr/>
          <p:nvPr/>
        </p:nvSpPr>
        <p:spPr>
          <a:xfrm>
            <a:off x="601216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64" name="Прямоугольник 63"/>
          <p:cNvSpPr/>
          <p:nvPr/>
        </p:nvSpPr>
        <p:spPr>
          <a:xfrm>
            <a:off x="529208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a:p>
        </p:txBody>
      </p:sp>
      <p:sp>
        <p:nvSpPr>
          <p:cNvPr id="65" name="TextBox 64"/>
          <p:cNvSpPr txBox="1"/>
          <p:nvPr/>
        </p:nvSpPr>
        <p:spPr>
          <a:xfrm>
            <a:off x="971600" y="1268760"/>
            <a:ext cx="720080" cy="769441"/>
          </a:xfrm>
          <a:prstGeom prst="rect">
            <a:avLst/>
          </a:prstGeom>
          <a:noFill/>
        </p:spPr>
        <p:txBody>
          <a:bodyPr wrap="square" rtlCol="0">
            <a:spAutoFit/>
          </a:bodyPr>
          <a:lstStyle/>
          <a:p>
            <a:pPr algn="ctr"/>
            <a:r>
              <a:rPr lang="ru-RU" sz="4400" dirty="0" smtClean="0"/>
              <a:t>1</a:t>
            </a:r>
            <a:endParaRPr lang="ru-RU" sz="4400" dirty="0"/>
          </a:p>
        </p:txBody>
      </p:sp>
      <p:sp>
        <p:nvSpPr>
          <p:cNvPr id="66" name="Прямоугольник 65"/>
          <p:cNvSpPr/>
          <p:nvPr/>
        </p:nvSpPr>
        <p:spPr>
          <a:xfrm>
            <a:off x="2483768" y="2708920"/>
            <a:ext cx="470000" cy="769441"/>
          </a:xfrm>
          <a:prstGeom prst="rect">
            <a:avLst/>
          </a:prstGeom>
        </p:spPr>
        <p:txBody>
          <a:bodyPr wrap="none">
            <a:spAutoFit/>
          </a:bodyPr>
          <a:lstStyle/>
          <a:p>
            <a:pPr algn="ctr"/>
            <a:r>
              <a:rPr lang="en-US" sz="4400" dirty="0" smtClean="0"/>
              <a:t>3</a:t>
            </a:r>
            <a:endParaRPr lang="ru-RU" sz="4400" dirty="0"/>
          </a:p>
        </p:txBody>
      </p:sp>
      <p:sp>
        <p:nvSpPr>
          <p:cNvPr id="67" name="Прямоугольник 66"/>
          <p:cNvSpPr/>
          <p:nvPr/>
        </p:nvSpPr>
        <p:spPr>
          <a:xfrm>
            <a:off x="3275856" y="1988840"/>
            <a:ext cx="470000" cy="769441"/>
          </a:xfrm>
          <a:prstGeom prst="rect">
            <a:avLst/>
          </a:prstGeom>
        </p:spPr>
        <p:txBody>
          <a:bodyPr wrap="none">
            <a:spAutoFit/>
          </a:bodyPr>
          <a:lstStyle/>
          <a:p>
            <a:pPr algn="ctr"/>
            <a:r>
              <a:rPr lang="en-US" sz="4400" dirty="0" smtClean="0"/>
              <a:t>2</a:t>
            </a:r>
            <a:endParaRPr lang="ru-RU" sz="4400" dirty="0"/>
          </a:p>
        </p:txBody>
      </p:sp>
      <p:sp>
        <p:nvSpPr>
          <p:cNvPr id="68" name="Прямоугольник 67"/>
          <p:cNvSpPr/>
          <p:nvPr/>
        </p:nvSpPr>
        <p:spPr>
          <a:xfrm>
            <a:off x="2555776" y="4149080"/>
            <a:ext cx="373693" cy="769441"/>
          </a:xfrm>
          <a:prstGeom prst="rect">
            <a:avLst/>
          </a:prstGeom>
        </p:spPr>
        <p:txBody>
          <a:bodyPr wrap="square">
            <a:spAutoFit/>
          </a:bodyPr>
          <a:lstStyle/>
          <a:p>
            <a:pPr algn="ctr"/>
            <a:r>
              <a:rPr lang="en-US" sz="4400" dirty="0" smtClean="0"/>
              <a:t>5</a:t>
            </a:r>
            <a:endParaRPr lang="ru-RU" sz="4400" dirty="0"/>
          </a:p>
        </p:txBody>
      </p:sp>
      <p:sp>
        <p:nvSpPr>
          <p:cNvPr id="69" name="Прямоугольник 68"/>
          <p:cNvSpPr/>
          <p:nvPr/>
        </p:nvSpPr>
        <p:spPr>
          <a:xfrm>
            <a:off x="2483768" y="3429000"/>
            <a:ext cx="470000" cy="769441"/>
          </a:xfrm>
          <a:prstGeom prst="rect">
            <a:avLst/>
          </a:prstGeom>
        </p:spPr>
        <p:txBody>
          <a:bodyPr wrap="none">
            <a:spAutoFit/>
          </a:bodyPr>
          <a:lstStyle/>
          <a:p>
            <a:pPr algn="ctr"/>
            <a:r>
              <a:rPr lang="en-US" sz="4400" dirty="0" smtClean="0"/>
              <a:t>4</a:t>
            </a:r>
            <a:endParaRPr lang="ru-RU" sz="4400" dirty="0"/>
          </a:p>
        </p:txBody>
      </p:sp>
      <p:sp>
        <p:nvSpPr>
          <p:cNvPr id="32" name="Скругленная прямоугольная выноска 31"/>
          <p:cNvSpPr/>
          <p:nvPr/>
        </p:nvSpPr>
        <p:spPr>
          <a:xfrm>
            <a:off x="611560" y="5157192"/>
            <a:ext cx="7920880" cy="1296144"/>
          </a:xfrm>
          <a:prstGeom prst="wedgeRoundRectCallout">
            <a:avLst>
              <a:gd name="adj1" fmla="val -42261"/>
              <a:gd name="adj2" fmla="val -77870"/>
              <a:gd name="adj3" fmla="val 16667"/>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r>
              <a:rPr lang="en-US" sz="3200" dirty="0" smtClean="0"/>
              <a:t>4. The … of the famous fairy-tale hero Peter Pan you can see in </a:t>
            </a:r>
            <a:r>
              <a:rPr lang="en-US" sz="3200" dirty="0" smtClean="0">
                <a:hlinkClick r:id="rId2" action="ppaction://hlinksldjump"/>
              </a:rPr>
              <a:t>Kensington Gardens</a:t>
            </a:r>
            <a:r>
              <a:rPr lang="en-US" sz="3200" dirty="0" smtClean="0"/>
              <a:t>.</a:t>
            </a:r>
            <a:endParaRPr lang="ru-RU" sz="3200" dirty="0"/>
          </a:p>
        </p:txBody>
      </p:sp>
      <p:pic>
        <p:nvPicPr>
          <p:cNvPr id="64514" name="Picture 2" descr="http://pikatomsk.ru/Content/dynamic/pics/75343/other/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32240" y="404664"/>
            <a:ext cx="1753462" cy="2809027"/>
          </a:xfrm>
          <a:prstGeom prst="round2DiagRect">
            <a:avLst/>
          </a:prstGeom>
          <a:noFill/>
        </p:spPr>
      </p:pic>
      <p:sp>
        <p:nvSpPr>
          <p:cNvPr id="35" name="Прямоугольник 34"/>
          <p:cNvSpPr/>
          <p:nvPr/>
        </p:nvSpPr>
        <p:spPr>
          <a:xfrm>
            <a:off x="2195736" y="188640"/>
            <a:ext cx="3456384" cy="1008112"/>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chemeClr val="accent6">
                    <a:lumMod val="75000"/>
                  </a:schemeClr>
                </a:solidFill>
                <a:effectLst>
                  <a:innerShdw blurRad="69850" dist="43180" dir="5400000">
                    <a:srgbClr val="000000">
                      <a:alpha val="65000"/>
                    </a:srgbClr>
                  </a:innerShdw>
                </a:effectLst>
              </a:rPr>
              <a:t>Parks</a:t>
            </a:r>
            <a:endParaRPr lang="ru-RU" sz="5400" b="1" cap="none" spc="0" dirty="0">
              <a:ln w="1905"/>
              <a:solidFill>
                <a:schemeClr val="accent6">
                  <a:lumMod val="75000"/>
                </a:schemeClr>
              </a:solidFill>
              <a:effectLst>
                <a:innerShdw blurRad="69850" dist="43180" dir="5400000">
                  <a:srgbClr val="000000">
                    <a:alpha val="65000"/>
                  </a:srgbClr>
                </a:innerShdw>
              </a:effectLst>
            </a:endParaRPr>
          </a:p>
        </p:txBody>
      </p:sp>
      <p:sp>
        <p:nvSpPr>
          <p:cNvPr id="36" name="Стрелка вправо 35">
            <a:hlinkClick r:id="rId4" action="ppaction://hlinksldjump"/>
          </p:cNvPr>
          <p:cNvSpPr/>
          <p:nvPr/>
        </p:nvSpPr>
        <p:spPr>
          <a:xfrm>
            <a:off x="7812360" y="4365104"/>
            <a:ext cx="762384" cy="484632"/>
          </a:xfrm>
          <a:prstGeom prst="rightArrow">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0.70"/>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nodeType="clickEffect">
                                  <p:stCondLst>
                                    <p:cond delay="0"/>
                                  </p:stCondLst>
                                  <p:childTnLst>
                                    <p:set>
                                      <p:cBhvr>
                                        <p:cTn id="13" dur="1" fill="hold">
                                          <p:stCondLst>
                                            <p:cond delay="0"/>
                                          </p:stCondLst>
                                        </p:cTn>
                                        <p:tgtEl>
                                          <p:spTgt spid="54">
                                            <p:txEl>
                                              <p:pRg st="0" end="0"/>
                                            </p:txEl>
                                          </p:spTgt>
                                        </p:tgtEl>
                                        <p:attrNameLst>
                                          <p:attrName>style.visibility</p:attrName>
                                        </p:attrNameLst>
                                      </p:cBhvr>
                                      <p:to>
                                        <p:strVal val="visible"/>
                                      </p:to>
                                    </p:set>
                                    <p:anim calcmode="lin" valueType="num">
                                      <p:cBhvr>
                                        <p:cTn id="14" dur="5000" fill="hold"/>
                                        <p:tgtEl>
                                          <p:spTgt spid="54">
                                            <p:txEl>
                                              <p:pRg st="0" end="0"/>
                                            </p:txEl>
                                          </p:spTgt>
                                        </p:tgtEl>
                                        <p:attrNameLst>
                                          <p:attrName>ppt_w</p:attrName>
                                        </p:attrNameLst>
                                      </p:cBhvr>
                                      <p:tavLst>
                                        <p:tav tm="0" fmla="#ppt_w*sin(2.5*pi*$)">
                                          <p:val>
                                            <p:fltVal val="0"/>
                                          </p:val>
                                        </p:tav>
                                        <p:tav tm="100000">
                                          <p:val>
                                            <p:fltVal val="1"/>
                                          </p:val>
                                        </p:tav>
                                      </p:tavLst>
                                    </p:anim>
                                    <p:anim calcmode="lin" valueType="num">
                                      <p:cBhvr>
                                        <p:cTn id="15" dur="5000" fill="hold"/>
                                        <p:tgtEl>
                                          <p:spTgt spid="54">
                                            <p:txEl>
                                              <p:pRg st="0" end="0"/>
                                            </p:txEl>
                                          </p:spTgt>
                                        </p:tgtEl>
                                        <p:attrNameLst>
                                          <p:attrName>ppt_h</p:attrName>
                                        </p:attrNameLst>
                                      </p:cBhvr>
                                      <p:tavLst>
                                        <p:tav tm="0">
                                          <p:val>
                                            <p:strVal val="#ppt_h"/>
                                          </p:val>
                                        </p:tav>
                                        <p:tav tm="100000">
                                          <p:val>
                                            <p:strVal val="#ppt_h"/>
                                          </p:val>
                                        </p:tav>
                                      </p:tavLst>
                                    </p:anim>
                                  </p:childTnLst>
                                </p:cTn>
                              </p:par>
                              <p:par>
                                <p:cTn id="16" presetID="19" presetClass="entr" presetSubtype="10" fill="hold" nodeType="withEffect">
                                  <p:stCondLst>
                                    <p:cond delay="0"/>
                                  </p:stCondLst>
                                  <p:childTnLst>
                                    <p:set>
                                      <p:cBhvr>
                                        <p:cTn id="17" dur="1" fill="hold">
                                          <p:stCondLst>
                                            <p:cond delay="0"/>
                                          </p:stCondLst>
                                        </p:cTn>
                                        <p:tgtEl>
                                          <p:spTgt spid="55">
                                            <p:txEl>
                                              <p:pRg st="0" end="0"/>
                                            </p:txEl>
                                          </p:spTgt>
                                        </p:tgtEl>
                                        <p:attrNameLst>
                                          <p:attrName>style.visibility</p:attrName>
                                        </p:attrNameLst>
                                      </p:cBhvr>
                                      <p:to>
                                        <p:strVal val="visible"/>
                                      </p:to>
                                    </p:set>
                                    <p:anim calcmode="lin" valueType="num">
                                      <p:cBhvr>
                                        <p:cTn id="18" dur="5000" fill="hold"/>
                                        <p:tgtEl>
                                          <p:spTgt spid="55">
                                            <p:txEl>
                                              <p:pRg st="0" end="0"/>
                                            </p:txEl>
                                          </p:spTgt>
                                        </p:tgtEl>
                                        <p:attrNameLst>
                                          <p:attrName>ppt_w</p:attrName>
                                        </p:attrNameLst>
                                      </p:cBhvr>
                                      <p:tavLst>
                                        <p:tav tm="0" fmla="#ppt_w*sin(2.5*pi*$)">
                                          <p:val>
                                            <p:fltVal val="0"/>
                                          </p:val>
                                        </p:tav>
                                        <p:tav tm="100000">
                                          <p:val>
                                            <p:fltVal val="1"/>
                                          </p:val>
                                        </p:tav>
                                      </p:tavLst>
                                    </p:anim>
                                    <p:anim calcmode="lin" valueType="num">
                                      <p:cBhvr>
                                        <p:cTn id="19" dur="5000" fill="hold"/>
                                        <p:tgtEl>
                                          <p:spTgt spid="55">
                                            <p:txEl>
                                              <p:pRg st="0" end="0"/>
                                            </p:txEl>
                                          </p:spTgt>
                                        </p:tgtEl>
                                        <p:attrNameLst>
                                          <p:attrName>ppt_h</p:attrName>
                                        </p:attrNameLst>
                                      </p:cBhvr>
                                      <p:tavLst>
                                        <p:tav tm="0">
                                          <p:val>
                                            <p:strVal val="#ppt_h"/>
                                          </p:val>
                                        </p:tav>
                                        <p:tav tm="100000">
                                          <p:val>
                                            <p:strVal val="#ppt_h"/>
                                          </p:val>
                                        </p:tav>
                                      </p:tavLst>
                                    </p:anim>
                                  </p:childTnLst>
                                </p:cTn>
                              </p:par>
                              <p:par>
                                <p:cTn id="20" presetID="19" presetClass="entr" presetSubtype="10" fill="hold" nodeType="withEffect">
                                  <p:stCondLst>
                                    <p:cond delay="0"/>
                                  </p:stCondLst>
                                  <p:childTnLst>
                                    <p:set>
                                      <p:cBhvr>
                                        <p:cTn id="21" dur="1" fill="hold">
                                          <p:stCondLst>
                                            <p:cond delay="0"/>
                                          </p:stCondLst>
                                        </p:cTn>
                                        <p:tgtEl>
                                          <p:spTgt spid="56">
                                            <p:txEl>
                                              <p:pRg st="0" end="0"/>
                                            </p:txEl>
                                          </p:spTgt>
                                        </p:tgtEl>
                                        <p:attrNameLst>
                                          <p:attrName>style.visibility</p:attrName>
                                        </p:attrNameLst>
                                      </p:cBhvr>
                                      <p:to>
                                        <p:strVal val="visible"/>
                                      </p:to>
                                    </p:set>
                                    <p:anim calcmode="lin" valueType="num">
                                      <p:cBhvr>
                                        <p:cTn id="22" dur="5000" fill="hold"/>
                                        <p:tgtEl>
                                          <p:spTgt spid="56">
                                            <p:txEl>
                                              <p:pRg st="0" end="0"/>
                                            </p:txEl>
                                          </p:spTgt>
                                        </p:tgtEl>
                                        <p:attrNameLst>
                                          <p:attrName>ppt_w</p:attrName>
                                        </p:attrNameLst>
                                      </p:cBhvr>
                                      <p:tavLst>
                                        <p:tav tm="0" fmla="#ppt_w*sin(2.5*pi*$)">
                                          <p:val>
                                            <p:fltVal val="0"/>
                                          </p:val>
                                        </p:tav>
                                        <p:tav tm="100000">
                                          <p:val>
                                            <p:fltVal val="1"/>
                                          </p:val>
                                        </p:tav>
                                      </p:tavLst>
                                    </p:anim>
                                    <p:anim calcmode="lin" valueType="num">
                                      <p:cBhvr>
                                        <p:cTn id="23" dur="5000" fill="hold"/>
                                        <p:tgtEl>
                                          <p:spTgt spid="56">
                                            <p:txEl>
                                              <p:pRg st="0" end="0"/>
                                            </p:txEl>
                                          </p:spTgt>
                                        </p:tgtEl>
                                        <p:attrNameLst>
                                          <p:attrName>ppt_h</p:attrName>
                                        </p:attrNameLst>
                                      </p:cBhvr>
                                      <p:tavLst>
                                        <p:tav tm="0">
                                          <p:val>
                                            <p:strVal val="#ppt_h"/>
                                          </p:val>
                                        </p:tav>
                                        <p:tav tm="100000">
                                          <p:val>
                                            <p:strVal val="#ppt_h"/>
                                          </p:val>
                                        </p:tav>
                                      </p:tavLst>
                                    </p:anim>
                                  </p:childTnLst>
                                </p:cTn>
                              </p:par>
                              <p:par>
                                <p:cTn id="24" presetID="19" presetClass="entr" presetSubtype="10" fill="hold" nodeType="withEffect">
                                  <p:stCondLst>
                                    <p:cond delay="0"/>
                                  </p:stCondLst>
                                  <p:childTnLst>
                                    <p:set>
                                      <p:cBhvr>
                                        <p:cTn id="25" dur="1" fill="hold">
                                          <p:stCondLst>
                                            <p:cond delay="0"/>
                                          </p:stCondLst>
                                        </p:cTn>
                                        <p:tgtEl>
                                          <p:spTgt spid="58">
                                            <p:txEl>
                                              <p:pRg st="0" end="0"/>
                                            </p:txEl>
                                          </p:spTgt>
                                        </p:tgtEl>
                                        <p:attrNameLst>
                                          <p:attrName>style.visibility</p:attrName>
                                        </p:attrNameLst>
                                      </p:cBhvr>
                                      <p:to>
                                        <p:strVal val="visible"/>
                                      </p:to>
                                    </p:set>
                                    <p:anim calcmode="lin" valueType="num">
                                      <p:cBhvr>
                                        <p:cTn id="26" dur="5000" fill="hold"/>
                                        <p:tgtEl>
                                          <p:spTgt spid="58">
                                            <p:txEl>
                                              <p:pRg st="0" end="0"/>
                                            </p:txEl>
                                          </p:spTgt>
                                        </p:tgtEl>
                                        <p:attrNameLst>
                                          <p:attrName>ppt_w</p:attrName>
                                        </p:attrNameLst>
                                      </p:cBhvr>
                                      <p:tavLst>
                                        <p:tav tm="0" fmla="#ppt_w*sin(2.5*pi*$)">
                                          <p:val>
                                            <p:fltVal val="0"/>
                                          </p:val>
                                        </p:tav>
                                        <p:tav tm="100000">
                                          <p:val>
                                            <p:fltVal val="1"/>
                                          </p:val>
                                        </p:tav>
                                      </p:tavLst>
                                    </p:anim>
                                    <p:anim calcmode="lin" valueType="num">
                                      <p:cBhvr>
                                        <p:cTn id="27" dur="5000" fill="hold"/>
                                        <p:tgtEl>
                                          <p:spTgt spid="58">
                                            <p:txEl>
                                              <p:pRg st="0" end="0"/>
                                            </p:txEl>
                                          </p:spTgt>
                                        </p:tgtEl>
                                        <p:attrNameLst>
                                          <p:attrName>ppt_h</p:attrName>
                                        </p:attrNameLst>
                                      </p:cBhvr>
                                      <p:tavLst>
                                        <p:tav tm="0">
                                          <p:val>
                                            <p:strVal val="#ppt_h"/>
                                          </p:val>
                                        </p:tav>
                                        <p:tav tm="100000">
                                          <p:val>
                                            <p:strVal val="#ppt_h"/>
                                          </p:val>
                                        </p:tav>
                                      </p:tavLst>
                                    </p:anim>
                                  </p:childTnLst>
                                </p:cTn>
                              </p:par>
                              <p:par>
                                <p:cTn id="28" presetID="19" presetClass="entr" presetSubtype="10" fill="hold" nodeType="withEffect">
                                  <p:stCondLst>
                                    <p:cond delay="0"/>
                                  </p:stCondLst>
                                  <p:childTnLst>
                                    <p:set>
                                      <p:cBhvr>
                                        <p:cTn id="29" dur="1" fill="hold">
                                          <p:stCondLst>
                                            <p:cond delay="0"/>
                                          </p:stCondLst>
                                        </p:cTn>
                                        <p:tgtEl>
                                          <p:spTgt spid="57">
                                            <p:txEl>
                                              <p:pRg st="0" end="0"/>
                                            </p:txEl>
                                          </p:spTgt>
                                        </p:tgtEl>
                                        <p:attrNameLst>
                                          <p:attrName>style.visibility</p:attrName>
                                        </p:attrNameLst>
                                      </p:cBhvr>
                                      <p:to>
                                        <p:strVal val="visible"/>
                                      </p:to>
                                    </p:set>
                                    <p:anim calcmode="lin" valueType="num">
                                      <p:cBhvr>
                                        <p:cTn id="30" dur="5000" fill="hold"/>
                                        <p:tgtEl>
                                          <p:spTgt spid="57">
                                            <p:txEl>
                                              <p:pRg st="0" end="0"/>
                                            </p:txEl>
                                          </p:spTgt>
                                        </p:tgtEl>
                                        <p:attrNameLst>
                                          <p:attrName>ppt_w</p:attrName>
                                        </p:attrNameLst>
                                      </p:cBhvr>
                                      <p:tavLst>
                                        <p:tav tm="0" fmla="#ppt_w*sin(2.5*pi*$)">
                                          <p:val>
                                            <p:fltVal val="0"/>
                                          </p:val>
                                        </p:tav>
                                        <p:tav tm="100000">
                                          <p:val>
                                            <p:fltVal val="1"/>
                                          </p:val>
                                        </p:tav>
                                      </p:tavLst>
                                    </p:anim>
                                    <p:anim calcmode="lin" valueType="num">
                                      <p:cBhvr>
                                        <p:cTn id="31" dur="5000" fill="hold"/>
                                        <p:tgtEl>
                                          <p:spTgt spid="57">
                                            <p:txEl>
                                              <p:pRg st="0" end="0"/>
                                            </p:txEl>
                                          </p:spTgt>
                                        </p:tgtEl>
                                        <p:attrNameLst>
                                          <p:attrName>ppt_h</p:attrName>
                                        </p:attrNameLst>
                                      </p:cBhvr>
                                      <p:tavLst>
                                        <p:tav tm="0">
                                          <p:val>
                                            <p:strVal val="#ppt_h"/>
                                          </p:val>
                                        </p:tav>
                                        <p:tav tm="100000">
                                          <p:val>
                                            <p:strVal val="#ppt_h"/>
                                          </p:val>
                                        </p:tav>
                                      </p:tavLst>
                                    </p:anim>
                                  </p:childTnLst>
                                </p:cTn>
                              </p:par>
                              <p:par>
                                <p:cTn id="32" presetID="19" presetClass="entr" presetSubtype="10" fill="hold" nodeType="withEffect">
                                  <p:stCondLst>
                                    <p:cond delay="0"/>
                                  </p:stCondLst>
                                  <p:childTnLst>
                                    <p:set>
                                      <p:cBhvr>
                                        <p:cTn id="33" dur="1" fill="hold">
                                          <p:stCondLst>
                                            <p:cond delay="0"/>
                                          </p:stCondLst>
                                        </p:cTn>
                                        <p:tgtEl>
                                          <p:spTgt spid="53">
                                            <p:txEl>
                                              <p:pRg st="0" end="0"/>
                                            </p:txEl>
                                          </p:spTgt>
                                        </p:tgtEl>
                                        <p:attrNameLst>
                                          <p:attrName>style.visibility</p:attrName>
                                        </p:attrNameLst>
                                      </p:cBhvr>
                                      <p:to>
                                        <p:strVal val="visible"/>
                                      </p:to>
                                    </p:set>
                                    <p:anim calcmode="lin" valueType="num">
                                      <p:cBhvr>
                                        <p:cTn id="34" dur="5000" fill="hold"/>
                                        <p:tgtEl>
                                          <p:spTgt spid="53">
                                            <p:txEl>
                                              <p:pRg st="0" end="0"/>
                                            </p:txEl>
                                          </p:spTgt>
                                        </p:tgtEl>
                                        <p:attrNameLst>
                                          <p:attrName>ppt_w</p:attrName>
                                        </p:attrNameLst>
                                      </p:cBhvr>
                                      <p:tavLst>
                                        <p:tav tm="0" fmla="#ppt_w*sin(2.5*pi*$)">
                                          <p:val>
                                            <p:fltVal val="0"/>
                                          </p:val>
                                        </p:tav>
                                        <p:tav tm="100000">
                                          <p:val>
                                            <p:fltVal val="1"/>
                                          </p:val>
                                        </p:tav>
                                      </p:tavLst>
                                    </p:anim>
                                    <p:anim calcmode="lin" valueType="num">
                                      <p:cBhvr>
                                        <p:cTn id="35" dur="5000" fill="hold"/>
                                        <p:tgtEl>
                                          <p:spTgt spid="5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ayda.ru/images/places/1160/o_2812.jpg"/>
          <p:cNvPicPr>
            <a:picLocks noChangeAspect="1" noChangeArrowheads="1"/>
          </p:cNvPicPr>
          <p:nvPr/>
        </p:nvPicPr>
        <p:blipFill>
          <a:blip r:embed="rId2" cstate="print"/>
          <a:srcRect/>
          <a:stretch>
            <a:fillRect/>
          </a:stretch>
        </p:blipFill>
        <p:spPr bwMode="auto">
          <a:xfrm>
            <a:off x="611560" y="1628800"/>
            <a:ext cx="7188220" cy="4790957"/>
          </a:xfrm>
          <a:prstGeom prst="rect">
            <a:avLst/>
          </a:prstGeom>
          <a:noFill/>
        </p:spPr>
      </p:pic>
      <p:pic>
        <p:nvPicPr>
          <p:cNvPr id="4" name="Picture 2" descr="http://pikatomsk.ru/Content/dynamic/pics/75343/other/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32240" y="404664"/>
            <a:ext cx="1753462" cy="2809027"/>
          </a:xfrm>
          <a:prstGeom prst="round2DiagRect">
            <a:avLst/>
          </a:prstGeom>
          <a:noFill/>
        </p:spPr>
      </p:pic>
      <p:sp>
        <p:nvSpPr>
          <p:cNvPr id="5" name="TextBox 4"/>
          <p:cNvSpPr txBox="1"/>
          <p:nvPr/>
        </p:nvSpPr>
        <p:spPr>
          <a:xfrm>
            <a:off x="611560" y="476672"/>
            <a:ext cx="6144311" cy="954107"/>
          </a:xfrm>
          <a:prstGeom prst="rect">
            <a:avLst/>
          </a:prstGeom>
          <a:noFill/>
        </p:spPr>
        <p:txBody>
          <a:bodyPr wrap="none" rtlCol="0">
            <a:spAutoFit/>
          </a:bodyPr>
          <a:lstStyle/>
          <a:p>
            <a:r>
              <a:rPr lang="en-US" sz="5600" b="1" dirty="0" smtClean="0">
                <a:solidFill>
                  <a:schemeClr val="accent6">
                    <a:lumMod val="75000"/>
                  </a:schemeClr>
                </a:solidFill>
              </a:rPr>
              <a:t>Kensington Gardens</a:t>
            </a:r>
            <a:endParaRPr lang="ru-RU" sz="5600" b="1" dirty="0">
              <a:solidFill>
                <a:schemeClr val="accent6">
                  <a:lumMod val="75000"/>
                </a:schemeClr>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8229600" cy="45719"/>
          </a:xfrm>
        </p:spPr>
        <p:txBody>
          <a:bodyPr/>
          <a:lstStyle/>
          <a:p>
            <a:endParaRPr lang="ru-RU"/>
          </a:p>
        </p:txBody>
      </p:sp>
      <p:sp>
        <p:nvSpPr>
          <p:cNvPr id="3" name="Содержимое 2"/>
          <p:cNvSpPr>
            <a:spLocks noGrp="1"/>
          </p:cNvSpPr>
          <p:nvPr>
            <p:ph idx="1"/>
          </p:nvPr>
        </p:nvSpPr>
        <p:spPr>
          <a:xfrm flipV="1">
            <a:off x="457200" y="6126163"/>
            <a:ext cx="8229600" cy="45719"/>
          </a:xfrm>
        </p:spPr>
        <p:txBody>
          <a:bodyPr/>
          <a:lstStyle/>
          <a:p>
            <a:endParaRPr lang="ru-RU" dirty="0"/>
          </a:p>
        </p:txBody>
      </p:sp>
      <p:sp>
        <p:nvSpPr>
          <p:cNvPr id="4" name="Прямоугольник 3"/>
          <p:cNvSpPr/>
          <p:nvPr/>
        </p:nvSpPr>
        <p:spPr>
          <a:xfrm>
            <a:off x="611560" y="548680"/>
            <a:ext cx="4558171" cy="1015663"/>
          </a:xfrm>
          <a:prstGeom prst="rect">
            <a:avLst/>
          </a:prstGeom>
        </p:spPr>
        <p:txBody>
          <a:bodyPr wrap="none">
            <a:spAutoFit/>
          </a:bodyPr>
          <a:lstStyle/>
          <a:p>
            <a:r>
              <a:rPr lang="en-US" sz="6000" dirty="0" smtClean="0"/>
              <a:t>Bus Stop No.3</a:t>
            </a:r>
            <a:endParaRPr lang="ru-RU" sz="6000" dirty="0"/>
          </a:p>
        </p:txBody>
      </p:sp>
      <p:sp>
        <p:nvSpPr>
          <p:cNvPr id="5" name="Прямоугольник 4"/>
          <p:cNvSpPr/>
          <p:nvPr/>
        </p:nvSpPr>
        <p:spPr>
          <a:xfrm>
            <a:off x="1043608" y="1340768"/>
            <a:ext cx="3600400" cy="1355378"/>
          </a:xfrm>
          <a:prstGeom prst="rect">
            <a:avLst/>
          </a:prstGeom>
          <a:noFill/>
        </p:spPr>
        <p:txBody>
          <a:bodyPr wrap="square" lIns="91440" tIns="45720" rIns="91440" bIns="45720">
            <a:prstTxWarp prst="textWave1">
              <a:avLst/>
            </a:prstTxWarp>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History</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 name="Picture 4" descr="http://i51.mindmix.ru/46/69/356946/65/8477765/tumblr_lfi5r9bkPk1qfsn5ro1_250.gif"/>
          <p:cNvPicPr>
            <a:picLocks noChangeAspect="1" noChangeArrowheads="1" noCrop="1"/>
          </p:cNvPicPr>
          <p:nvPr/>
        </p:nvPicPr>
        <p:blipFill>
          <a:blip r:embed="rId3" cstate="print"/>
          <a:srcRect/>
          <a:stretch>
            <a:fillRect/>
          </a:stretch>
        </p:blipFill>
        <p:spPr bwMode="auto">
          <a:xfrm flipH="1">
            <a:off x="683568" y="4725144"/>
            <a:ext cx="2346022" cy="1484820"/>
          </a:xfrm>
          <a:prstGeom prst="rect">
            <a:avLst/>
          </a:prstGeom>
          <a:noFill/>
        </p:spPr>
      </p:pic>
      <p:pic>
        <p:nvPicPr>
          <p:cNvPr id="8" name="Picture 2" descr="http://www.blonde-london-escort.co.uk/imgs/29173271-busty-latin-escorts.jpg">
            <a:hlinkClick r:id="rId4" action="ppaction://hlinksldjump"/>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11960" y="2698283"/>
            <a:ext cx="4152461" cy="3539029"/>
          </a:xfrm>
          <a:prstGeom prst="ellipse">
            <a:avLst/>
          </a:prstGeom>
          <a:noFill/>
          <a:ln w="63500">
            <a:solidFill>
              <a:srgbClr val="990099"/>
            </a:solidFill>
          </a:ln>
        </p:spPr>
      </p:pic>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Прямоугольник 39"/>
          <p:cNvSpPr/>
          <p:nvPr/>
        </p:nvSpPr>
        <p:spPr>
          <a:xfrm>
            <a:off x="169168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n</a:t>
            </a:r>
            <a:endParaRPr lang="ru-RU" sz="6000" dirty="0"/>
          </a:p>
        </p:txBody>
      </p:sp>
      <p:sp>
        <p:nvSpPr>
          <p:cNvPr id="41" name="Прямоугольник 40"/>
          <p:cNvSpPr/>
          <p:nvPr/>
        </p:nvSpPr>
        <p:spPr>
          <a:xfrm>
            <a:off x="241176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a</a:t>
            </a:r>
            <a:endParaRPr lang="ru-RU" sz="6000" dirty="0"/>
          </a:p>
        </p:txBody>
      </p:sp>
      <p:sp>
        <p:nvSpPr>
          <p:cNvPr id="42" name="Прямоугольник 41"/>
          <p:cNvSpPr/>
          <p:nvPr/>
        </p:nvSpPr>
        <p:spPr>
          <a:xfrm>
            <a:off x="313184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t</a:t>
            </a:r>
            <a:endParaRPr lang="ru-RU" sz="6000" dirty="0"/>
          </a:p>
        </p:txBody>
      </p:sp>
      <p:sp>
        <p:nvSpPr>
          <p:cNvPr id="43" name="Прямоугольник 42"/>
          <p:cNvSpPr/>
          <p:nvPr/>
        </p:nvSpPr>
        <p:spPr>
          <a:xfrm>
            <a:off x="4572000" y="126876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r</a:t>
            </a:r>
            <a:endParaRPr lang="ru-RU" sz="6000" dirty="0"/>
          </a:p>
        </p:txBody>
      </p:sp>
      <p:sp>
        <p:nvSpPr>
          <p:cNvPr id="44" name="Прямоугольник 43"/>
          <p:cNvSpPr/>
          <p:nvPr/>
        </p:nvSpPr>
        <p:spPr>
          <a:xfrm>
            <a:off x="385192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u</a:t>
            </a:r>
            <a:endParaRPr lang="ru-RU" sz="6000" dirty="0"/>
          </a:p>
        </p:txBody>
      </p:sp>
      <p:sp>
        <p:nvSpPr>
          <p:cNvPr id="45" name="Прямоугольник 44"/>
          <p:cNvSpPr/>
          <p:nvPr/>
        </p:nvSpPr>
        <p:spPr>
          <a:xfrm>
            <a:off x="529208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e</a:t>
            </a:r>
            <a:endParaRPr lang="ru-RU" sz="6000" dirty="0"/>
          </a:p>
        </p:txBody>
      </p:sp>
      <p:sp>
        <p:nvSpPr>
          <p:cNvPr id="46" name="Прямоугольник 45"/>
          <p:cNvSpPr/>
          <p:nvPr/>
        </p:nvSpPr>
        <p:spPr>
          <a:xfrm>
            <a:off x="4572000" y="198884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o</a:t>
            </a:r>
            <a:endParaRPr lang="ru-RU" sz="6000" dirty="0"/>
          </a:p>
        </p:txBody>
      </p:sp>
      <p:sp>
        <p:nvSpPr>
          <p:cNvPr id="47" name="Прямоугольник 46"/>
          <p:cNvSpPr/>
          <p:nvPr/>
        </p:nvSpPr>
        <p:spPr>
          <a:xfrm>
            <a:off x="5292080" y="198884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o</a:t>
            </a:r>
            <a:endParaRPr lang="ru-RU" sz="6000" dirty="0"/>
          </a:p>
        </p:txBody>
      </p:sp>
      <p:sp>
        <p:nvSpPr>
          <p:cNvPr id="48" name="Прямоугольник 47"/>
          <p:cNvSpPr/>
          <p:nvPr/>
        </p:nvSpPr>
        <p:spPr>
          <a:xfrm>
            <a:off x="3851920" y="198884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z</a:t>
            </a:r>
            <a:endParaRPr lang="ru-RU" sz="6000" dirty="0"/>
          </a:p>
        </p:txBody>
      </p:sp>
      <p:sp>
        <p:nvSpPr>
          <p:cNvPr id="49" name="Прямоугольник 48"/>
          <p:cNvSpPr/>
          <p:nvPr/>
        </p:nvSpPr>
        <p:spPr>
          <a:xfrm>
            <a:off x="5292080" y="270892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s</a:t>
            </a:r>
            <a:endParaRPr lang="ru-RU" sz="6000" dirty="0"/>
          </a:p>
        </p:txBody>
      </p:sp>
      <p:sp>
        <p:nvSpPr>
          <p:cNvPr id="50" name="Прямоугольник 49"/>
          <p:cNvSpPr/>
          <p:nvPr/>
        </p:nvSpPr>
        <p:spPr>
          <a:xfrm>
            <a:off x="4572000" y="270892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y</a:t>
            </a:r>
            <a:endParaRPr lang="ru-RU" sz="6000" dirty="0"/>
          </a:p>
        </p:txBody>
      </p:sp>
      <p:sp>
        <p:nvSpPr>
          <p:cNvPr id="51" name="Прямоугольник 50"/>
          <p:cNvSpPr/>
          <p:nvPr/>
        </p:nvSpPr>
        <p:spPr>
          <a:xfrm>
            <a:off x="3851920" y="270892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a</a:t>
            </a:r>
            <a:endParaRPr lang="ru-RU" sz="6000" dirty="0"/>
          </a:p>
        </p:txBody>
      </p:sp>
      <p:sp>
        <p:nvSpPr>
          <p:cNvPr id="52" name="Прямоугольник 51"/>
          <p:cNvSpPr/>
          <p:nvPr/>
        </p:nvSpPr>
        <p:spPr>
          <a:xfrm>
            <a:off x="3131840" y="270892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d</a:t>
            </a:r>
            <a:endParaRPr lang="ru-RU" sz="6000" dirty="0"/>
          </a:p>
        </p:txBody>
      </p:sp>
      <p:sp>
        <p:nvSpPr>
          <p:cNvPr id="53" name="Прямоугольник 52"/>
          <p:cNvSpPr/>
          <p:nvPr/>
        </p:nvSpPr>
        <p:spPr>
          <a:xfrm>
            <a:off x="673224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e</a:t>
            </a:r>
            <a:endParaRPr lang="ru-RU" sz="6000" dirty="0"/>
          </a:p>
        </p:txBody>
      </p:sp>
      <p:sp>
        <p:nvSpPr>
          <p:cNvPr id="54" name="Прямоугольник 53"/>
          <p:cNvSpPr/>
          <p:nvPr/>
        </p:nvSpPr>
        <p:spPr>
          <a:xfrm>
            <a:off x="313184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s</a:t>
            </a:r>
            <a:endParaRPr lang="ru-RU" sz="6000" dirty="0"/>
          </a:p>
        </p:txBody>
      </p:sp>
      <p:sp>
        <p:nvSpPr>
          <p:cNvPr id="55" name="Прямоугольник 54"/>
          <p:cNvSpPr/>
          <p:nvPr/>
        </p:nvSpPr>
        <p:spPr>
          <a:xfrm>
            <a:off x="385192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t</a:t>
            </a:r>
            <a:endParaRPr lang="ru-RU" sz="6000" dirty="0"/>
          </a:p>
        </p:txBody>
      </p:sp>
      <p:sp>
        <p:nvSpPr>
          <p:cNvPr id="56" name="Прямоугольник 55"/>
          <p:cNvSpPr/>
          <p:nvPr/>
        </p:nvSpPr>
        <p:spPr>
          <a:xfrm>
            <a:off x="4572000" y="342900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a</a:t>
            </a:r>
            <a:endParaRPr lang="ru-RU" sz="6000" dirty="0"/>
          </a:p>
        </p:txBody>
      </p:sp>
      <p:sp>
        <p:nvSpPr>
          <p:cNvPr id="57" name="Прямоугольник 56"/>
          <p:cNvSpPr/>
          <p:nvPr/>
        </p:nvSpPr>
        <p:spPr>
          <a:xfrm>
            <a:off x="601216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u</a:t>
            </a:r>
            <a:endParaRPr lang="ru-RU" sz="6000" dirty="0"/>
          </a:p>
        </p:txBody>
      </p:sp>
      <p:sp>
        <p:nvSpPr>
          <p:cNvPr id="58" name="Прямоугольник 57"/>
          <p:cNvSpPr/>
          <p:nvPr/>
        </p:nvSpPr>
        <p:spPr>
          <a:xfrm>
            <a:off x="529208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t</a:t>
            </a:r>
            <a:endParaRPr lang="ru-RU" sz="6000" dirty="0"/>
          </a:p>
        </p:txBody>
      </p:sp>
      <p:sp>
        <p:nvSpPr>
          <p:cNvPr id="59" name="Прямоугольник 58"/>
          <p:cNvSpPr/>
          <p:nvPr/>
        </p:nvSpPr>
        <p:spPr>
          <a:xfrm>
            <a:off x="313184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p</a:t>
            </a:r>
            <a:endParaRPr lang="ru-RU" sz="6000" dirty="0"/>
          </a:p>
        </p:txBody>
      </p:sp>
      <p:sp>
        <p:nvSpPr>
          <p:cNvPr id="60" name="Прямоугольник 59"/>
          <p:cNvSpPr/>
          <p:nvPr/>
        </p:nvSpPr>
        <p:spPr>
          <a:xfrm>
            <a:off x="385192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a</a:t>
            </a:r>
            <a:endParaRPr lang="ru-RU" sz="6000" dirty="0"/>
          </a:p>
        </p:txBody>
      </p:sp>
      <p:sp>
        <p:nvSpPr>
          <p:cNvPr id="61" name="Прямоугольник 60"/>
          <p:cNvSpPr/>
          <p:nvPr/>
        </p:nvSpPr>
        <p:spPr>
          <a:xfrm>
            <a:off x="4572000" y="414908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l</a:t>
            </a:r>
            <a:endParaRPr lang="ru-RU" sz="6000" dirty="0"/>
          </a:p>
        </p:txBody>
      </p:sp>
      <p:sp>
        <p:nvSpPr>
          <p:cNvPr id="62" name="Прямоугольник 61"/>
          <p:cNvSpPr/>
          <p:nvPr/>
        </p:nvSpPr>
        <p:spPr>
          <a:xfrm>
            <a:off x="673224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e</a:t>
            </a:r>
            <a:endParaRPr lang="ru-RU" sz="6000" dirty="0"/>
          </a:p>
        </p:txBody>
      </p:sp>
      <p:sp>
        <p:nvSpPr>
          <p:cNvPr id="63" name="Прямоугольник 62"/>
          <p:cNvSpPr/>
          <p:nvPr/>
        </p:nvSpPr>
        <p:spPr>
          <a:xfrm>
            <a:off x="601216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c</a:t>
            </a:r>
            <a:endParaRPr lang="ru-RU" sz="6000" dirty="0"/>
          </a:p>
        </p:txBody>
      </p:sp>
      <p:sp>
        <p:nvSpPr>
          <p:cNvPr id="64" name="Прямоугольник 63"/>
          <p:cNvSpPr/>
          <p:nvPr/>
        </p:nvSpPr>
        <p:spPr>
          <a:xfrm>
            <a:off x="529208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a</a:t>
            </a:r>
            <a:endParaRPr lang="ru-RU" sz="6000" dirty="0"/>
          </a:p>
        </p:txBody>
      </p:sp>
      <p:sp>
        <p:nvSpPr>
          <p:cNvPr id="65" name="TextBox 64"/>
          <p:cNvSpPr txBox="1"/>
          <p:nvPr/>
        </p:nvSpPr>
        <p:spPr>
          <a:xfrm>
            <a:off x="971600" y="1268760"/>
            <a:ext cx="720080" cy="769441"/>
          </a:xfrm>
          <a:prstGeom prst="rect">
            <a:avLst/>
          </a:prstGeom>
          <a:noFill/>
        </p:spPr>
        <p:txBody>
          <a:bodyPr wrap="square" rtlCol="0">
            <a:spAutoFit/>
          </a:bodyPr>
          <a:lstStyle/>
          <a:p>
            <a:pPr algn="ctr"/>
            <a:r>
              <a:rPr lang="ru-RU" sz="4400" dirty="0" smtClean="0"/>
              <a:t>1</a:t>
            </a:r>
            <a:endParaRPr lang="ru-RU" sz="4400" dirty="0"/>
          </a:p>
        </p:txBody>
      </p:sp>
      <p:sp>
        <p:nvSpPr>
          <p:cNvPr id="66" name="Прямоугольник 65"/>
          <p:cNvSpPr/>
          <p:nvPr/>
        </p:nvSpPr>
        <p:spPr>
          <a:xfrm>
            <a:off x="2483768" y="2708920"/>
            <a:ext cx="470000" cy="769441"/>
          </a:xfrm>
          <a:prstGeom prst="rect">
            <a:avLst/>
          </a:prstGeom>
        </p:spPr>
        <p:txBody>
          <a:bodyPr wrap="none">
            <a:spAutoFit/>
          </a:bodyPr>
          <a:lstStyle/>
          <a:p>
            <a:pPr algn="ctr"/>
            <a:r>
              <a:rPr lang="en-US" sz="4400" dirty="0" smtClean="0"/>
              <a:t>3</a:t>
            </a:r>
            <a:endParaRPr lang="ru-RU" sz="4400" dirty="0"/>
          </a:p>
        </p:txBody>
      </p:sp>
      <p:sp>
        <p:nvSpPr>
          <p:cNvPr id="67" name="Прямоугольник 66"/>
          <p:cNvSpPr/>
          <p:nvPr/>
        </p:nvSpPr>
        <p:spPr>
          <a:xfrm>
            <a:off x="3347864" y="1988840"/>
            <a:ext cx="470000" cy="769441"/>
          </a:xfrm>
          <a:prstGeom prst="rect">
            <a:avLst/>
          </a:prstGeom>
        </p:spPr>
        <p:txBody>
          <a:bodyPr wrap="none">
            <a:spAutoFit/>
          </a:bodyPr>
          <a:lstStyle/>
          <a:p>
            <a:pPr algn="ctr"/>
            <a:r>
              <a:rPr lang="en-US" sz="4400" dirty="0" smtClean="0"/>
              <a:t>2</a:t>
            </a:r>
            <a:endParaRPr lang="ru-RU" sz="4400" dirty="0"/>
          </a:p>
        </p:txBody>
      </p:sp>
      <p:sp>
        <p:nvSpPr>
          <p:cNvPr id="68" name="Прямоугольник 67"/>
          <p:cNvSpPr/>
          <p:nvPr/>
        </p:nvSpPr>
        <p:spPr>
          <a:xfrm>
            <a:off x="2555776" y="4149080"/>
            <a:ext cx="373693" cy="769441"/>
          </a:xfrm>
          <a:prstGeom prst="rect">
            <a:avLst/>
          </a:prstGeom>
        </p:spPr>
        <p:txBody>
          <a:bodyPr wrap="square">
            <a:spAutoFit/>
          </a:bodyPr>
          <a:lstStyle/>
          <a:p>
            <a:pPr algn="ctr"/>
            <a:r>
              <a:rPr lang="en-US" sz="4400" dirty="0" smtClean="0"/>
              <a:t>5</a:t>
            </a:r>
            <a:endParaRPr lang="ru-RU" sz="4400" dirty="0"/>
          </a:p>
        </p:txBody>
      </p:sp>
      <p:sp>
        <p:nvSpPr>
          <p:cNvPr id="69" name="Прямоугольник 68"/>
          <p:cNvSpPr/>
          <p:nvPr/>
        </p:nvSpPr>
        <p:spPr>
          <a:xfrm>
            <a:off x="2483768" y="3429000"/>
            <a:ext cx="470000" cy="769441"/>
          </a:xfrm>
          <a:prstGeom prst="rect">
            <a:avLst/>
          </a:prstGeom>
        </p:spPr>
        <p:txBody>
          <a:bodyPr wrap="none">
            <a:spAutoFit/>
          </a:bodyPr>
          <a:lstStyle/>
          <a:p>
            <a:pPr algn="ctr"/>
            <a:r>
              <a:rPr lang="en-US" sz="4400" dirty="0" smtClean="0"/>
              <a:t>4</a:t>
            </a:r>
            <a:endParaRPr lang="ru-RU" sz="4400" dirty="0"/>
          </a:p>
        </p:txBody>
      </p:sp>
      <p:sp>
        <p:nvSpPr>
          <p:cNvPr id="32" name="Скругленная прямоугольная выноска 31"/>
          <p:cNvSpPr/>
          <p:nvPr/>
        </p:nvSpPr>
        <p:spPr>
          <a:xfrm>
            <a:off x="611560" y="5157192"/>
            <a:ext cx="7920880" cy="1296144"/>
          </a:xfrm>
          <a:prstGeom prst="wedgeRoundRectCallout">
            <a:avLst>
              <a:gd name="adj1" fmla="val -42261"/>
              <a:gd name="adj2" fmla="val -77870"/>
              <a:gd name="adj3" fmla="val 16667"/>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r>
              <a:rPr lang="en-US" sz="3600" dirty="0" smtClean="0"/>
              <a:t>5. </a:t>
            </a:r>
            <a:r>
              <a:rPr lang="en-US" sz="3600" dirty="0" smtClean="0">
                <a:hlinkClick r:id="rId2" action="ppaction://hlinksldjump"/>
              </a:rPr>
              <a:t>St James’s Park </a:t>
            </a:r>
            <a:r>
              <a:rPr lang="en-US" sz="3600" dirty="0" smtClean="0"/>
              <a:t>is very beautiful with the view of Buckingham … .</a:t>
            </a:r>
            <a:endParaRPr lang="ru-RU" sz="3600" dirty="0"/>
          </a:p>
        </p:txBody>
      </p:sp>
      <p:pic>
        <p:nvPicPr>
          <p:cNvPr id="63490" name="Picture 2" descr="http://www.derenkoray.com.tr/Content/upload/photos/261.jpg"/>
          <p:cNvPicPr>
            <a:picLocks noChangeAspect="1" noChangeArrowheads="1"/>
          </p:cNvPicPr>
          <p:nvPr/>
        </p:nvPicPr>
        <p:blipFill>
          <a:blip r:embed="rId3" cstate="print"/>
          <a:srcRect/>
          <a:stretch>
            <a:fillRect/>
          </a:stretch>
        </p:blipFill>
        <p:spPr bwMode="auto">
          <a:xfrm>
            <a:off x="6150242" y="404664"/>
            <a:ext cx="2426822" cy="1584176"/>
          </a:xfrm>
          <a:prstGeom prst="round2DiagRect">
            <a:avLst/>
          </a:prstGeom>
          <a:noFill/>
        </p:spPr>
      </p:pic>
      <p:sp>
        <p:nvSpPr>
          <p:cNvPr id="34" name="Прямоугольник 33"/>
          <p:cNvSpPr/>
          <p:nvPr/>
        </p:nvSpPr>
        <p:spPr>
          <a:xfrm>
            <a:off x="2195736" y="116632"/>
            <a:ext cx="3528392" cy="1067346"/>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chemeClr val="accent6">
                    <a:lumMod val="75000"/>
                  </a:schemeClr>
                </a:solidFill>
                <a:effectLst>
                  <a:innerShdw blurRad="69850" dist="43180" dir="5400000">
                    <a:srgbClr val="000000">
                      <a:alpha val="65000"/>
                    </a:srgbClr>
                  </a:innerShdw>
                </a:effectLst>
              </a:rPr>
              <a:t>Parks</a:t>
            </a:r>
            <a:endParaRPr lang="ru-RU" sz="5400" b="1" cap="none" spc="0" dirty="0">
              <a:ln w="1905"/>
              <a:solidFill>
                <a:schemeClr val="accent6">
                  <a:lumMod val="75000"/>
                </a:schemeClr>
              </a:solidFill>
              <a:effectLst>
                <a:innerShdw blurRad="69850" dist="43180" dir="5400000">
                  <a:srgbClr val="000000">
                    <a:alpha val="65000"/>
                  </a:srgbClr>
                </a:innerShdw>
              </a:effectLst>
            </a:endParaRPr>
          </a:p>
        </p:txBody>
      </p:sp>
      <p:sp>
        <p:nvSpPr>
          <p:cNvPr id="35" name="Стрелка вправо 34">
            <a:hlinkClick r:id="rId4" action="ppaction://hlinksldjump"/>
          </p:cNvPr>
          <p:cNvSpPr/>
          <p:nvPr/>
        </p:nvSpPr>
        <p:spPr>
          <a:xfrm>
            <a:off x="7740352" y="4293096"/>
            <a:ext cx="762384" cy="484632"/>
          </a:xfrm>
          <a:prstGeom prst="rightArrow">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0.70"/>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nodeType="clickEffect">
                                  <p:stCondLst>
                                    <p:cond delay="0"/>
                                  </p:stCondLst>
                                  <p:childTnLst>
                                    <p:set>
                                      <p:cBhvr>
                                        <p:cTn id="13" dur="1" fill="hold">
                                          <p:stCondLst>
                                            <p:cond delay="0"/>
                                          </p:stCondLst>
                                        </p:cTn>
                                        <p:tgtEl>
                                          <p:spTgt spid="59">
                                            <p:txEl>
                                              <p:pRg st="0" end="0"/>
                                            </p:txEl>
                                          </p:spTgt>
                                        </p:tgtEl>
                                        <p:attrNameLst>
                                          <p:attrName>style.visibility</p:attrName>
                                        </p:attrNameLst>
                                      </p:cBhvr>
                                      <p:to>
                                        <p:strVal val="visible"/>
                                      </p:to>
                                    </p:set>
                                    <p:anim calcmode="lin" valueType="num">
                                      <p:cBhvr>
                                        <p:cTn id="14" dur="5000" fill="hold"/>
                                        <p:tgtEl>
                                          <p:spTgt spid="59">
                                            <p:txEl>
                                              <p:pRg st="0" end="0"/>
                                            </p:txEl>
                                          </p:spTgt>
                                        </p:tgtEl>
                                        <p:attrNameLst>
                                          <p:attrName>ppt_w</p:attrName>
                                        </p:attrNameLst>
                                      </p:cBhvr>
                                      <p:tavLst>
                                        <p:tav tm="0" fmla="#ppt_w*sin(2.5*pi*$)">
                                          <p:val>
                                            <p:fltVal val="0"/>
                                          </p:val>
                                        </p:tav>
                                        <p:tav tm="100000">
                                          <p:val>
                                            <p:fltVal val="1"/>
                                          </p:val>
                                        </p:tav>
                                      </p:tavLst>
                                    </p:anim>
                                    <p:anim calcmode="lin" valueType="num">
                                      <p:cBhvr>
                                        <p:cTn id="15" dur="5000" fill="hold"/>
                                        <p:tgtEl>
                                          <p:spTgt spid="59">
                                            <p:txEl>
                                              <p:pRg st="0" end="0"/>
                                            </p:txEl>
                                          </p:spTgt>
                                        </p:tgtEl>
                                        <p:attrNameLst>
                                          <p:attrName>ppt_h</p:attrName>
                                        </p:attrNameLst>
                                      </p:cBhvr>
                                      <p:tavLst>
                                        <p:tav tm="0">
                                          <p:val>
                                            <p:strVal val="#ppt_h"/>
                                          </p:val>
                                        </p:tav>
                                        <p:tav tm="100000">
                                          <p:val>
                                            <p:strVal val="#ppt_h"/>
                                          </p:val>
                                        </p:tav>
                                      </p:tavLst>
                                    </p:anim>
                                  </p:childTnLst>
                                </p:cTn>
                              </p:par>
                              <p:par>
                                <p:cTn id="16" presetID="19" presetClass="entr" presetSubtype="10" fill="hold" nodeType="withEffect">
                                  <p:stCondLst>
                                    <p:cond delay="0"/>
                                  </p:stCondLst>
                                  <p:childTnLst>
                                    <p:set>
                                      <p:cBhvr>
                                        <p:cTn id="17" dur="1" fill="hold">
                                          <p:stCondLst>
                                            <p:cond delay="0"/>
                                          </p:stCondLst>
                                        </p:cTn>
                                        <p:tgtEl>
                                          <p:spTgt spid="60">
                                            <p:txEl>
                                              <p:pRg st="0" end="0"/>
                                            </p:txEl>
                                          </p:spTgt>
                                        </p:tgtEl>
                                        <p:attrNameLst>
                                          <p:attrName>style.visibility</p:attrName>
                                        </p:attrNameLst>
                                      </p:cBhvr>
                                      <p:to>
                                        <p:strVal val="visible"/>
                                      </p:to>
                                    </p:set>
                                    <p:anim calcmode="lin" valueType="num">
                                      <p:cBhvr>
                                        <p:cTn id="18" dur="5000" fill="hold"/>
                                        <p:tgtEl>
                                          <p:spTgt spid="60">
                                            <p:txEl>
                                              <p:pRg st="0" end="0"/>
                                            </p:txEl>
                                          </p:spTgt>
                                        </p:tgtEl>
                                        <p:attrNameLst>
                                          <p:attrName>ppt_w</p:attrName>
                                        </p:attrNameLst>
                                      </p:cBhvr>
                                      <p:tavLst>
                                        <p:tav tm="0" fmla="#ppt_w*sin(2.5*pi*$)">
                                          <p:val>
                                            <p:fltVal val="0"/>
                                          </p:val>
                                        </p:tav>
                                        <p:tav tm="100000">
                                          <p:val>
                                            <p:fltVal val="1"/>
                                          </p:val>
                                        </p:tav>
                                      </p:tavLst>
                                    </p:anim>
                                    <p:anim calcmode="lin" valueType="num">
                                      <p:cBhvr>
                                        <p:cTn id="19" dur="5000" fill="hold"/>
                                        <p:tgtEl>
                                          <p:spTgt spid="60">
                                            <p:txEl>
                                              <p:pRg st="0" end="0"/>
                                            </p:txEl>
                                          </p:spTgt>
                                        </p:tgtEl>
                                        <p:attrNameLst>
                                          <p:attrName>ppt_h</p:attrName>
                                        </p:attrNameLst>
                                      </p:cBhvr>
                                      <p:tavLst>
                                        <p:tav tm="0">
                                          <p:val>
                                            <p:strVal val="#ppt_h"/>
                                          </p:val>
                                        </p:tav>
                                        <p:tav tm="100000">
                                          <p:val>
                                            <p:strVal val="#ppt_h"/>
                                          </p:val>
                                        </p:tav>
                                      </p:tavLst>
                                    </p:anim>
                                  </p:childTnLst>
                                </p:cTn>
                              </p:par>
                              <p:par>
                                <p:cTn id="20" presetID="19" presetClass="entr" presetSubtype="10" fill="hold" nodeType="withEffect">
                                  <p:stCondLst>
                                    <p:cond delay="0"/>
                                  </p:stCondLst>
                                  <p:childTnLst>
                                    <p:set>
                                      <p:cBhvr>
                                        <p:cTn id="21" dur="1" fill="hold">
                                          <p:stCondLst>
                                            <p:cond delay="0"/>
                                          </p:stCondLst>
                                        </p:cTn>
                                        <p:tgtEl>
                                          <p:spTgt spid="61">
                                            <p:txEl>
                                              <p:pRg st="0" end="0"/>
                                            </p:txEl>
                                          </p:spTgt>
                                        </p:tgtEl>
                                        <p:attrNameLst>
                                          <p:attrName>style.visibility</p:attrName>
                                        </p:attrNameLst>
                                      </p:cBhvr>
                                      <p:to>
                                        <p:strVal val="visible"/>
                                      </p:to>
                                    </p:set>
                                    <p:anim calcmode="lin" valueType="num">
                                      <p:cBhvr>
                                        <p:cTn id="22" dur="5000" fill="hold"/>
                                        <p:tgtEl>
                                          <p:spTgt spid="61">
                                            <p:txEl>
                                              <p:pRg st="0" end="0"/>
                                            </p:txEl>
                                          </p:spTgt>
                                        </p:tgtEl>
                                        <p:attrNameLst>
                                          <p:attrName>ppt_w</p:attrName>
                                        </p:attrNameLst>
                                      </p:cBhvr>
                                      <p:tavLst>
                                        <p:tav tm="0" fmla="#ppt_w*sin(2.5*pi*$)">
                                          <p:val>
                                            <p:fltVal val="0"/>
                                          </p:val>
                                        </p:tav>
                                        <p:tav tm="100000">
                                          <p:val>
                                            <p:fltVal val="1"/>
                                          </p:val>
                                        </p:tav>
                                      </p:tavLst>
                                    </p:anim>
                                    <p:anim calcmode="lin" valueType="num">
                                      <p:cBhvr>
                                        <p:cTn id="23" dur="5000" fill="hold"/>
                                        <p:tgtEl>
                                          <p:spTgt spid="61">
                                            <p:txEl>
                                              <p:pRg st="0" end="0"/>
                                            </p:txEl>
                                          </p:spTgt>
                                        </p:tgtEl>
                                        <p:attrNameLst>
                                          <p:attrName>ppt_h</p:attrName>
                                        </p:attrNameLst>
                                      </p:cBhvr>
                                      <p:tavLst>
                                        <p:tav tm="0">
                                          <p:val>
                                            <p:strVal val="#ppt_h"/>
                                          </p:val>
                                        </p:tav>
                                        <p:tav tm="100000">
                                          <p:val>
                                            <p:strVal val="#ppt_h"/>
                                          </p:val>
                                        </p:tav>
                                      </p:tavLst>
                                    </p:anim>
                                  </p:childTnLst>
                                </p:cTn>
                              </p:par>
                              <p:par>
                                <p:cTn id="24" presetID="19" presetClass="entr" presetSubtype="10" fill="hold" nodeType="withEffect">
                                  <p:stCondLst>
                                    <p:cond delay="0"/>
                                  </p:stCondLst>
                                  <p:childTnLst>
                                    <p:set>
                                      <p:cBhvr>
                                        <p:cTn id="25" dur="1" fill="hold">
                                          <p:stCondLst>
                                            <p:cond delay="0"/>
                                          </p:stCondLst>
                                        </p:cTn>
                                        <p:tgtEl>
                                          <p:spTgt spid="64">
                                            <p:txEl>
                                              <p:pRg st="0" end="0"/>
                                            </p:txEl>
                                          </p:spTgt>
                                        </p:tgtEl>
                                        <p:attrNameLst>
                                          <p:attrName>style.visibility</p:attrName>
                                        </p:attrNameLst>
                                      </p:cBhvr>
                                      <p:to>
                                        <p:strVal val="visible"/>
                                      </p:to>
                                    </p:set>
                                    <p:anim calcmode="lin" valueType="num">
                                      <p:cBhvr>
                                        <p:cTn id="26" dur="5000" fill="hold"/>
                                        <p:tgtEl>
                                          <p:spTgt spid="64">
                                            <p:txEl>
                                              <p:pRg st="0" end="0"/>
                                            </p:txEl>
                                          </p:spTgt>
                                        </p:tgtEl>
                                        <p:attrNameLst>
                                          <p:attrName>ppt_w</p:attrName>
                                        </p:attrNameLst>
                                      </p:cBhvr>
                                      <p:tavLst>
                                        <p:tav tm="0" fmla="#ppt_w*sin(2.5*pi*$)">
                                          <p:val>
                                            <p:fltVal val="0"/>
                                          </p:val>
                                        </p:tav>
                                        <p:tav tm="100000">
                                          <p:val>
                                            <p:fltVal val="1"/>
                                          </p:val>
                                        </p:tav>
                                      </p:tavLst>
                                    </p:anim>
                                    <p:anim calcmode="lin" valueType="num">
                                      <p:cBhvr>
                                        <p:cTn id="27" dur="5000" fill="hold"/>
                                        <p:tgtEl>
                                          <p:spTgt spid="64">
                                            <p:txEl>
                                              <p:pRg st="0" end="0"/>
                                            </p:txEl>
                                          </p:spTgt>
                                        </p:tgtEl>
                                        <p:attrNameLst>
                                          <p:attrName>ppt_h</p:attrName>
                                        </p:attrNameLst>
                                      </p:cBhvr>
                                      <p:tavLst>
                                        <p:tav tm="0">
                                          <p:val>
                                            <p:strVal val="#ppt_h"/>
                                          </p:val>
                                        </p:tav>
                                        <p:tav tm="100000">
                                          <p:val>
                                            <p:strVal val="#ppt_h"/>
                                          </p:val>
                                        </p:tav>
                                      </p:tavLst>
                                    </p:anim>
                                  </p:childTnLst>
                                </p:cTn>
                              </p:par>
                              <p:par>
                                <p:cTn id="28" presetID="19" presetClass="entr" presetSubtype="10" fill="hold" nodeType="withEffect">
                                  <p:stCondLst>
                                    <p:cond delay="0"/>
                                  </p:stCondLst>
                                  <p:childTnLst>
                                    <p:set>
                                      <p:cBhvr>
                                        <p:cTn id="29" dur="1" fill="hold">
                                          <p:stCondLst>
                                            <p:cond delay="0"/>
                                          </p:stCondLst>
                                        </p:cTn>
                                        <p:tgtEl>
                                          <p:spTgt spid="63">
                                            <p:txEl>
                                              <p:pRg st="0" end="0"/>
                                            </p:txEl>
                                          </p:spTgt>
                                        </p:tgtEl>
                                        <p:attrNameLst>
                                          <p:attrName>style.visibility</p:attrName>
                                        </p:attrNameLst>
                                      </p:cBhvr>
                                      <p:to>
                                        <p:strVal val="visible"/>
                                      </p:to>
                                    </p:set>
                                    <p:anim calcmode="lin" valueType="num">
                                      <p:cBhvr>
                                        <p:cTn id="30" dur="5000" fill="hold"/>
                                        <p:tgtEl>
                                          <p:spTgt spid="63">
                                            <p:txEl>
                                              <p:pRg st="0" end="0"/>
                                            </p:txEl>
                                          </p:spTgt>
                                        </p:tgtEl>
                                        <p:attrNameLst>
                                          <p:attrName>ppt_w</p:attrName>
                                        </p:attrNameLst>
                                      </p:cBhvr>
                                      <p:tavLst>
                                        <p:tav tm="0" fmla="#ppt_w*sin(2.5*pi*$)">
                                          <p:val>
                                            <p:fltVal val="0"/>
                                          </p:val>
                                        </p:tav>
                                        <p:tav tm="100000">
                                          <p:val>
                                            <p:fltVal val="1"/>
                                          </p:val>
                                        </p:tav>
                                      </p:tavLst>
                                    </p:anim>
                                    <p:anim calcmode="lin" valueType="num">
                                      <p:cBhvr>
                                        <p:cTn id="31" dur="5000" fill="hold"/>
                                        <p:tgtEl>
                                          <p:spTgt spid="63">
                                            <p:txEl>
                                              <p:pRg st="0" end="0"/>
                                            </p:txEl>
                                          </p:spTgt>
                                        </p:tgtEl>
                                        <p:attrNameLst>
                                          <p:attrName>ppt_h</p:attrName>
                                        </p:attrNameLst>
                                      </p:cBhvr>
                                      <p:tavLst>
                                        <p:tav tm="0">
                                          <p:val>
                                            <p:strVal val="#ppt_h"/>
                                          </p:val>
                                        </p:tav>
                                        <p:tav tm="100000">
                                          <p:val>
                                            <p:strVal val="#ppt_h"/>
                                          </p:val>
                                        </p:tav>
                                      </p:tavLst>
                                    </p:anim>
                                  </p:childTnLst>
                                </p:cTn>
                              </p:par>
                              <p:par>
                                <p:cTn id="32" presetID="19" presetClass="entr" presetSubtype="10" fill="hold" nodeType="withEffect">
                                  <p:stCondLst>
                                    <p:cond delay="0"/>
                                  </p:stCondLst>
                                  <p:childTnLst>
                                    <p:set>
                                      <p:cBhvr>
                                        <p:cTn id="33" dur="1" fill="hold">
                                          <p:stCondLst>
                                            <p:cond delay="0"/>
                                          </p:stCondLst>
                                        </p:cTn>
                                        <p:tgtEl>
                                          <p:spTgt spid="62">
                                            <p:txEl>
                                              <p:pRg st="0" end="0"/>
                                            </p:txEl>
                                          </p:spTgt>
                                        </p:tgtEl>
                                        <p:attrNameLst>
                                          <p:attrName>style.visibility</p:attrName>
                                        </p:attrNameLst>
                                      </p:cBhvr>
                                      <p:to>
                                        <p:strVal val="visible"/>
                                      </p:to>
                                    </p:set>
                                    <p:anim calcmode="lin" valueType="num">
                                      <p:cBhvr>
                                        <p:cTn id="34" dur="5000" fill="hold"/>
                                        <p:tgtEl>
                                          <p:spTgt spid="62">
                                            <p:txEl>
                                              <p:pRg st="0" end="0"/>
                                            </p:txEl>
                                          </p:spTgt>
                                        </p:tgtEl>
                                        <p:attrNameLst>
                                          <p:attrName>ppt_w</p:attrName>
                                        </p:attrNameLst>
                                      </p:cBhvr>
                                      <p:tavLst>
                                        <p:tav tm="0" fmla="#ppt_w*sin(2.5*pi*$)">
                                          <p:val>
                                            <p:fltVal val="0"/>
                                          </p:val>
                                        </p:tav>
                                        <p:tav tm="100000">
                                          <p:val>
                                            <p:fltVal val="1"/>
                                          </p:val>
                                        </p:tav>
                                      </p:tavLst>
                                    </p:anim>
                                    <p:anim calcmode="lin" valueType="num">
                                      <p:cBhvr>
                                        <p:cTn id="35" dur="5000" fill="hold"/>
                                        <p:tgtEl>
                                          <p:spTgt spid="6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img-fotki.yandex.ru/get/4202/valrafkor.35/0_3b70c_ac078044_XL"/>
          <p:cNvPicPr>
            <a:picLocks noChangeAspect="1" noChangeArrowheads="1"/>
          </p:cNvPicPr>
          <p:nvPr/>
        </p:nvPicPr>
        <p:blipFill>
          <a:blip r:embed="rId2" cstate="print"/>
          <a:srcRect/>
          <a:stretch>
            <a:fillRect/>
          </a:stretch>
        </p:blipFill>
        <p:spPr bwMode="auto">
          <a:xfrm>
            <a:off x="1043608" y="1700808"/>
            <a:ext cx="7128792" cy="4608512"/>
          </a:xfrm>
          <a:prstGeom prst="rect">
            <a:avLst/>
          </a:prstGeom>
          <a:noFill/>
        </p:spPr>
      </p:pic>
      <p:sp>
        <p:nvSpPr>
          <p:cNvPr id="3" name="TextBox 2"/>
          <p:cNvSpPr txBox="1"/>
          <p:nvPr/>
        </p:nvSpPr>
        <p:spPr>
          <a:xfrm>
            <a:off x="2051720" y="404664"/>
            <a:ext cx="4996368" cy="1015663"/>
          </a:xfrm>
          <a:prstGeom prst="rect">
            <a:avLst/>
          </a:prstGeom>
          <a:noFill/>
        </p:spPr>
        <p:txBody>
          <a:bodyPr wrap="none" rtlCol="0">
            <a:spAutoFit/>
          </a:bodyPr>
          <a:lstStyle/>
          <a:p>
            <a:r>
              <a:rPr lang="en-US" sz="6000" b="1" dirty="0" smtClean="0">
                <a:solidFill>
                  <a:schemeClr val="accent6">
                    <a:lumMod val="75000"/>
                  </a:schemeClr>
                </a:solidFill>
              </a:rPr>
              <a:t>St James’s Park</a:t>
            </a:r>
            <a:endParaRPr lang="ru-RU" sz="6000" b="1" dirty="0">
              <a:solidFill>
                <a:schemeClr val="accent6">
                  <a:lumMod val="75000"/>
                </a:schemeClr>
              </a:solidFill>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Прямоугольник 39"/>
          <p:cNvSpPr/>
          <p:nvPr/>
        </p:nvSpPr>
        <p:spPr>
          <a:xfrm>
            <a:off x="169168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n</a:t>
            </a:r>
            <a:endParaRPr lang="ru-RU" sz="6000" dirty="0"/>
          </a:p>
        </p:txBody>
      </p:sp>
      <p:sp>
        <p:nvSpPr>
          <p:cNvPr id="41" name="Прямоугольник 40"/>
          <p:cNvSpPr/>
          <p:nvPr/>
        </p:nvSpPr>
        <p:spPr>
          <a:xfrm>
            <a:off x="241176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a</a:t>
            </a:r>
            <a:endParaRPr lang="ru-RU" sz="6000" dirty="0"/>
          </a:p>
        </p:txBody>
      </p:sp>
      <p:sp>
        <p:nvSpPr>
          <p:cNvPr id="42" name="Прямоугольник 41"/>
          <p:cNvSpPr/>
          <p:nvPr/>
        </p:nvSpPr>
        <p:spPr>
          <a:xfrm>
            <a:off x="313184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t</a:t>
            </a:r>
            <a:endParaRPr lang="ru-RU" sz="6000" dirty="0"/>
          </a:p>
        </p:txBody>
      </p:sp>
      <p:sp>
        <p:nvSpPr>
          <p:cNvPr id="43" name="Прямоугольник 42"/>
          <p:cNvSpPr/>
          <p:nvPr/>
        </p:nvSpPr>
        <p:spPr>
          <a:xfrm>
            <a:off x="4572000" y="126876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r</a:t>
            </a:r>
            <a:endParaRPr lang="ru-RU" sz="6000" dirty="0"/>
          </a:p>
        </p:txBody>
      </p:sp>
      <p:sp>
        <p:nvSpPr>
          <p:cNvPr id="44" name="Прямоугольник 43"/>
          <p:cNvSpPr/>
          <p:nvPr/>
        </p:nvSpPr>
        <p:spPr>
          <a:xfrm>
            <a:off x="385192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u</a:t>
            </a:r>
            <a:endParaRPr lang="ru-RU" sz="6000" dirty="0"/>
          </a:p>
        </p:txBody>
      </p:sp>
      <p:sp>
        <p:nvSpPr>
          <p:cNvPr id="45" name="Прямоугольник 44"/>
          <p:cNvSpPr/>
          <p:nvPr/>
        </p:nvSpPr>
        <p:spPr>
          <a:xfrm>
            <a:off x="5292080" y="126876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e</a:t>
            </a:r>
            <a:endParaRPr lang="ru-RU" sz="6000" dirty="0"/>
          </a:p>
        </p:txBody>
      </p:sp>
      <p:sp>
        <p:nvSpPr>
          <p:cNvPr id="46" name="Прямоугольник 45"/>
          <p:cNvSpPr/>
          <p:nvPr/>
        </p:nvSpPr>
        <p:spPr>
          <a:xfrm>
            <a:off x="4572000" y="198884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o</a:t>
            </a:r>
            <a:endParaRPr lang="ru-RU" sz="6000" dirty="0"/>
          </a:p>
        </p:txBody>
      </p:sp>
      <p:sp>
        <p:nvSpPr>
          <p:cNvPr id="47" name="Прямоугольник 46"/>
          <p:cNvSpPr/>
          <p:nvPr/>
        </p:nvSpPr>
        <p:spPr>
          <a:xfrm>
            <a:off x="5292080" y="198884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o</a:t>
            </a:r>
            <a:endParaRPr lang="ru-RU" sz="6000" dirty="0"/>
          </a:p>
        </p:txBody>
      </p:sp>
      <p:sp>
        <p:nvSpPr>
          <p:cNvPr id="48" name="Прямоугольник 47"/>
          <p:cNvSpPr/>
          <p:nvPr/>
        </p:nvSpPr>
        <p:spPr>
          <a:xfrm>
            <a:off x="3851920" y="198884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z</a:t>
            </a:r>
            <a:endParaRPr lang="ru-RU" sz="6000" dirty="0"/>
          </a:p>
        </p:txBody>
      </p:sp>
      <p:sp>
        <p:nvSpPr>
          <p:cNvPr id="49" name="Прямоугольник 48"/>
          <p:cNvSpPr/>
          <p:nvPr/>
        </p:nvSpPr>
        <p:spPr>
          <a:xfrm>
            <a:off x="5292080" y="270892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s</a:t>
            </a:r>
            <a:endParaRPr lang="ru-RU" sz="6000" dirty="0"/>
          </a:p>
        </p:txBody>
      </p:sp>
      <p:sp>
        <p:nvSpPr>
          <p:cNvPr id="50" name="Прямоугольник 49"/>
          <p:cNvSpPr/>
          <p:nvPr/>
        </p:nvSpPr>
        <p:spPr>
          <a:xfrm>
            <a:off x="4572000" y="270892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y</a:t>
            </a:r>
            <a:endParaRPr lang="ru-RU" sz="6000" dirty="0"/>
          </a:p>
        </p:txBody>
      </p:sp>
      <p:sp>
        <p:nvSpPr>
          <p:cNvPr id="51" name="Прямоугольник 50"/>
          <p:cNvSpPr/>
          <p:nvPr/>
        </p:nvSpPr>
        <p:spPr>
          <a:xfrm>
            <a:off x="3851920" y="270892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a</a:t>
            </a:r>
            <a:endParaRPr lang="ru-RU" sz="6000" dirty="0"/>
          </a:p>
        </p:txBody>
      </p:sp>
      <p:sp>
        <p:nvSpPr>
          <p:cNvPr id="52" name="Прямоугольник 51"/>
          <p:cNvSpPr/>
          <p:nvPr/>
        </p:nvSpPr>
        <p:spPr>
          <a:xfrm>
            <a:off x="3131840" y="270892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d</a:t>
            </a:r>
            <a:endParaRPr lang="ru-RU" sz="6000" dirty="0"/>
          </a:p>
        </p:txBody>
      </p:sp>
      <p:sp>
        <p:nvSpPr>
          <p:cNvPr id="53" name="Прямоугольник 52"/>
          <p:cNvSpPr/>
          <p:nvPr/>
        </p:nvSpPr>
        <p:spPr>
          <a:xfrm>
            <a:off x="673224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e</a:t>
            </a:r>
            <a:endParaRPr lang="ru-RU" sz="6000" dirty="0"/>
          </a:p>
        </p:txBody>
      </p:sp>
      <p:sp>
        <p:nvSpPr>
          <p:cNvPr id="54" name="Прямоугольник 53"/>
          <p:cNvSpPr/>
          <p:nvPr/>
        </p:nvSpPr>
        <p:spPr>
          <a:xfrm>
            <a:off x="313184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s</a:t>
            </a:r>
            <a:endParaRPr lang="ru-RU" sz="6000" dirty="0"/>
          </a:p>
        </p:txBody>
      </p:sp>
      <p:sp>
        <p:nvSpPr>
          <p:cNvPr id="55" name="Прямоугольник 54"/>
          <p:cNvSpPr/>
          <p:nvPr/>
        </p:nvSpPr>
        <p:spPr>
          <a:xfrm>
            <a:off x="385192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t</a:t>
            </a:r>
            <a:endParaRPr lang="ru-RU" sz="6000" dirty="0"/>
          </a:p>
        </p:txBody>
      </p:sp>
      <p:sp>
        <p:nvSpPr>
          <p:cNvPr id="56" name="Прямоугольник 55"/>
          <p:cNvSpPr/>
          <p:nvPr/>
        </p:nvSpPr>
        <p:spPr>
          <a:xfrm>
            <a:off x="4572000" y="342900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a</a:t>
            </a:r>
            <a:endParaRPr lang="ru-RU" sz="6000" dirty="0"/>
          </a:p>
        </p:txBody>
      </p:sp>
      <p:sp>
        <p:nvSpPr>
          <p:cNvPr id="57" name="Прямоугольник 56"/>
          <p:cNvSpPr/>
          <p:nvPr/>
        </p:nvSpPr>
        <p:spPr>
          <a:xfrm>
            <a:off x="601216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u</a:t>
            </a:r>
            <a:endParaRPr lang="ru-RU" sz="6000" dirty="0"/>
          </a:p>
        </p:txBody>
      </p:sp>
      <p:sp>
        <p:nvSpPr>
          <p:cNvPr id="58" name="Прямоугольник 57"/>
          <p:cNvSpPr/>
          <p:nvPr/>
        </p:nvSpPr>
        <p:spPr>
          <a:xfrm>
            <a:off x="5292080" y="342900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t</a:t>
            </a:r>
            <a:endParaRPr lang="ru-RU" sz="6000" dirty="0"/>
          </a:p>
        </p:txBody>
      </p:sp>
      <p:sp>
        <p:nvSpPr>
          <p:cNvPr id="59" name="Прямоугольник 58"/>
          <p:cNvSpPr/>
          <p:nvPr/>
        </p:nvSpPr>
        <p:spPr>
          <a:xfrm>
            <a:off x="313184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p</a:t>
            </a:r>
            <a:endParaRPr lang="ru-RU" sz="6000" dirty="0"/>
          </a:p>
        </p:txBody>
      </p:sp>
      <p:sp>
        <p:nvSpPr>
          <p:cNvPr id="60" name="Прямоугольник 59"/>
          <p:cNvSpPr/>
          <p:nvPr/>
        </p:nvSpPr>
        <p:spPr>
          <a:xfrm>
            <a:off x="385192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a</a:t>
            </a:r>
            <a:endParaRPr lang="ru-RU" sz="6000" dirty="0"/>
          </a:p>
        </p:txBody>
      </p:sp>
      <p:sp>
        <p:nvSpPr>
          <p:cNvPr id="61" name="Прямоугольник 60"/>
          <p:cNvSpPr/>
          <p:nvPr/>
        </p:nvSpPr>
        <p:spPr>
          <a:xfrm>
            <a:off x="4572000" y="4149080"/>
            <a:ext cx="720080" cy="720080"/>
          </a:xfrm>
          <a:prstGeom prst="rect">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l</a:t>
            </a:r>
            <a:endParaRPr lang="ru-RU" sz="6000" dirty="0"/>
          </a:p>
        </p:txBody>
      </p:sp>
      <p:sp>
        <p:nvSpPr>
          <p:cNvPr id="62" name="Прямоугольник 61"/>
          <p:cNvSpPr/>
          <p:nvPr/>
        </p:nvSpPr>
        <p:spPr>
          <a:xfrm>
            <a:off x="673224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e</a:t>
            </a:r>
            <a:endParaRPr lang="ru-RU" sz="6000" dirty="0"/>
          </a:p>
        </p:txBody>
      </p:sp>
      <p:sp>
        <p:nvSpPr>
          <p:cNvPr id="63" name="Прямоугольник 62"/>
          <p:cNvSpPr/>
          <p:nvPr/>
        </p:nvSpPr>
        <p:spPr>
          <a:xfrm>
            <a:off x="601216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c</a:t>
            </a:r>
            <a:endParaRPr lang="ru-RU" sz="6000" dirty="0"/>
          </a:p>
        </p:txBody>
      </p:sp>
      <p:sp>
        <p:nvSpPr>
          <p:cNvPr id="64" name="Прямоугольник 63"/>
          <p:cNvSpPr/>
          <p:nvPr/>
        </p:nvSpPr>
        <p:spPr>
          <a:xfrm>
            <a:off x="5292080" y="4149080"/>
            <a:ext cx="720080" cy="720080"/>
          </a:xfrm>
          <a:prstGeom prst="rect">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a</a:t>
            </a:r>
            <a:endParaRPr lang="ru-RU" sz="6000" dirty="0"/>
          </a:p>
        </p:txBody>
      </p:sp>
      <p:sp>
        <p:nvSpPr>
          <p:cNvPr id="65" name="TextBox 64"/>
          <p:cNvSpPr txBox="1"/>
          <p:nvPr/>
        </p:nvSpPr>
        <p:spPr>
          <a:xfrm>
            <a:off x="971600" y="1268760"/>
            <a:ext cx="720080" cy="769441"/>
          </a:xfrm>
          <a:prstGeom prst="rect">
            <a:avLst/>
          </a:prstGeom>
          <a:noFill/>
        </p:spPr>
        <p:txBody>
          <a:bodyPr wrap="square" rtlCol="0">
            <a:spAutoFit/>
          </a:bodyPr>
          <a:lstStyle/>
          <a:p>
            <a:pPr algn="ctr"/>
            <a:r>
              <a:rPr lang="ru-RU" sz="4400" dirty="0" smtClean="0"/>
              <a:t>1</a:t>
            </a:r>
            <a:endParaRPr lang="ru-RU" sz="4400" dirty="0"/>
          </a:p>
        </p:txBody>
      </p:sp>
      <p:sp>
        <p:nvSpPr>
          <p:cNvPr id="66" name="Прямоугольник 65"/>
          <p:cNvSpPr/>
          <p:nvPr/>
        </p:nvSpPr>
        <p:spPr>
          <a:xfrm>
            <a:off x="2483768" y="2708920"/>
            <a:ext cx="470000" cy="769441"/>
          </a:xfrm>
          <a:prstGeom prst="rect">
            <a:avLst/>
          </a:prstGeom>
        </p:spPr>
        <p:txBody>
          <a:bodyPr wrap="none">
            <a:spAutoFit/>
          </a:bodyPr>
          <a:lstStyle/>
          <a:p>
            <a:pPr algn="ctr"/>
            <a:r>
              <a:rPr lang="en-US" sz="4400" dirty="0" smtClean="0"/>
              <a:t>3</a:t>
            </a:r>
            <a:endParaRPr lang="ru-RU" sz="4400" dirty="0"/>
          </a:p>
        </p:txBody>
      </p:sp>
      <p:sp>
        <p:nvSpPr>
          <p:cNvPr id="67" name="Прямоугольник 66"/>
          <p:cNvSpPr/>
          <p:nvPr/>
        </p:nvSpPr>
        <p:spPr>
          <a:xfrm>
            <a:off x="3275856" y="1988840"/>
            <a:ext cx="470000" cy="769441"/>
          </a:xfrm>
          <a:prstGeom prst="rect">
            <a:avLst/>
          </a:prstGeom>
        </p:spPr>
        <p:txBody>
          <a:bodyPr wrap="none">
            <a:spAutoFit/>
          </a:bodyPr>
          <a:lstStyle/>
          <a:p>
            <a:pPr algn="ctr"/>
            <a:r>
              <a:rPr lang="en-US" sz="4400" dirty="0" smtClean="0"/>
              <a:t>2</a:t>
            </a:r>
            <a:endParaRPr lang="ru-RU" sz="4400" dirty="0"/>
          </a:p>
        </p:txBody>
      </p:sp>
      <p:sp>
        <p:nvSpPr>
          <p:cNvPr id="68" name="Прямоугольник 67"/>
          <p:cNvSpPr/>
          <p:nvPr/>
        </p:nvSpPr>
        <p:spPr>
          <a:xfrm>
            <a:off x="2555776" y="4149080"/>
            <a:ext cx="373693" cy="769441"/>
          </a:xfrm>
          <a:prstGeom prst="rect">
            <a:avLst/>
          </a:prstGeom>
        </p:spPr>
        <p:txBody>
          <a:bodyPr wrap="square">
            <a:spAutoFit/>
          </a:bodyPr>
          <a:lstStyle/>
          <a:p>
            <a:pPr algn="ctr"/>
            <a:r>
              <a:rPr lang="en-US" sz="4400" dirty="0" smtClean="0"/>
              <a:t>5</a:t>
            </a:r>
            <a:endParaRPr lang="ru-RU" sz="4400" dirty="0"/>
          </a:p>
        </p:txBody>
      </p:sp>
      <p:sp>
        <p:nvSpPr>
          <p:cNvPr id="69" name="Прямоугольник 68"/>
          <p:cNvSpPr/>
          <p:nvPr/>
        </p:nvSpPr>
        <p:spPr>
          <a:xfrm>
            <a:off x="2483768" y="3429000"/>
            <a:ext cx="470000" cy="769441"/>
          </a:xfrm>
          <a:prstGeom prst="rect">
            <a:avLst/>
          </a:prstGeom>
        </p:spPr>
        <p:txBody>
          <a:bodyPr wrap="none">
            <a:spAutoFit/>
          </a:bodyPr>
          <a:lstStyle/>
          <a:p>
            <a:pPr algn="ctr"/>
            <a:r>
              <a:rPr lang="en-US" sz="4400" dirty="0" smtClean="0"/>
              <a:t>4</a:t>
            </a:r>
            <a:endParaRPr lang="ru-RU" sz="4400" dirty="0"/>
          </a:p>
        </p:txBody>
      </p:sp>
      <p:sp>
        <p:nvSpPr>
          <p:cNvPr id="32" name="Скругленная прямоугольная выноска 31"/>
          <p:cNvSpPr/>
          <p:nvPr/>
        </p:nvSpPr>
        <p:spPr>
          <a:xfrm>
            <a:off x="611560" y="5157192"/>
            <a:ext cx="7992888" cy="1296144"/>
          </a:xfrm>
          <a:prstGeom prst="wedgeRoundRectCallout">
            <a:avLst>
              <a:gd name="adj1" fmla="val -42261"/>
              <a:gd name="adj2" fmla="val -77870"/>
              <a:gd name="adj3" fmla="val 16667"/>
            </a:avLst>
          </a:prstGeom>
          <a:solidFill>
            <a:srgbClr val="990099"/>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r>
              <a:rPr lang="en-US" sz="3600" dirty="0" smtClean="0"/>
              <a:t>Parks which are the property of the Queen’s family are called </a:t>
            </a:r>
            <a:r>
              <a:rPr lang="en-US" sz="3600" b="1" dirty="0" smtClean="0"/>
              <a:t>Royal Parks</a:t>
            </a:r>
            <a:endParaRPr lang="ru-RU" sz="3600" b="1" dirty="0"/>
          </a:p>
        </p:txBody>
      </p:sp>
      <p:sp>
        <p:nvSpPr>
          <p:cNvPr id="33" name="Прямоугольник 32"/>
          <p:cNvSpPr/>
          <p:nvPr/>
        </p:nvSpPr>
        <p:spPr>
          <a:xfrm>
            <a:off x="2267744" y="188640"/>
            <a:ext cx="3456384" cy="995338"/>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chemeClr val="accent6">
                    <a:lumMod val="75000"/>
                  </a:schemeClr>
                </a:solidFill>
                <a:effectLst>
                  <a:innerShdw blurRad="69850" dist="43180" dir="5400000">
                    <a:srgbClr val="000000">
                      <a:alpha val="65000"/>
                    </a:srgbClr>
                  </a:innerShdw>
                </a:effectLst>
              </a:rPr>
              <a:t>Parks</a:t>
            </a:r>
            <a:endParaRPr lang="ru-RU" sz="5400" b="1" cap="none" spc="0" dirty="0">
              <a:ln w="1905"/>
              <a:solidFill>
                <a:schemeClr val="accent6">
                  <a:lumMod val="75000"/>
                </a:schemeClr>
              </a:solidFill>
              <a:effectLst>
                <a:innerShdw blurRad="69850" dist="43180" dir="5400000">
                  <a:srgbClr val="000000">
                    <a:alpha val="65000"/>
                  </a:srgbClr>
                </a:innerShdw>
              </a:effectLst>
            </a:endParaRPr>
          </a:p>
        </p:txBody>
      </p:sp>
      <p:sp>
        <p:nvSpPr>
          <p:cNvPr id="34" name="Управляющая кнопка: назад 33">
            <a:hlinkClick r:id="rId2" action="ppaction://hlinksldjump" highlightClick="1"/>
          </p:cNvPr>
          <p:cNvSpPr/>
          <p:nvPr/>
        </p:nvSpPr>
        <p:spPr>
          <a:xfrm>
            <a:off x="611560" y="476672"/>
            <a:ext cx="720080" cy="682376"/>
          </a:xfrm>
          <a:prstGeom prst="actionButtonBackPrevious">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0.70"/>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par>
                                <p:cTn id="10" presetID="19" presetClass="entr" presetSubtype="10" fill="hold" nodeType="withEffect">
                                  <p:stCondLst>
                                    <p:cond delay="0"/>
                                  </p:stCondLst>
                                  <p:childTnLst>
                                    <p:set>
                                      <p:cBhvr>
                                        <p:cTn id="11" dur="1" fill="hold">
                                          <p:stCondLst>
                                            <p:cond delay="0"/>
                                          </p:stCondLst>
                                        </p:cTn>
                                        <p:tgtEl>
                                          <p:spTgt spid="43">
                                            <p:txEl>
                                              <p:pRg st="0" end="0"/>
                                            </p:txEl>
                                          </p:spTgt>
                                        </p:tgtEl>
                                        <p:attrNameLst>
                                          <p:attrName>style.visibility</p:attrName>
                                        </p:attrNameLst>
                                      </p:cBhvr>
                                      <p:to>
                                        <p:strVal val="visible"/>
                                      </p:to>
                                    </p:set>
                                    <p:anim calcmode="lin" valueType="num">
                                      <p:cBhvr>
                                        <p:cTn id="12" dur="5000" fill="hold"/>
                                        <p:tgtEl>
                                          <p:spTgt spid="43">
                                            <p:txEl>
                                              <p:pRg st="0" end="0"/>
                                            </p:txEl>
                                          </p:spTgt>
                                        </p:tgtEl>
                                        <p:attrNameLst>
                                          <p:attrName>ppt_w</p:attrName>
                                        </p:attrNameLst>
                                      </p:cBhvr>
                                      <p:tavLst>
                                        <p:tav tm="0" fmla="#ppt_w*sin(2.5*pi*$)">
                                          <p:val>
                                            <p:fltVal val="0"/>
                                          </p:val>
                                        </p:tav>
                                        <p:tav tm="100000">
                                          <p:val>
                                            <p:fltVal val="1"/>
                                          </p:val>
                                        </p:tav>
                                      </p:tavLst>
                                    </p:anim>
                                    <p:anim calcmode="lin" valueType="num">
                                      <p:cBhvr>
                                        <p:cTn id="13" dur="5000" fill="hold"/>
                                        <p:tgtEl>
                                          <p:spTgt spid="43">
                                            <p:txEl>
                                              <p:pRg st="0" end="0"/>
                                            </p:txEl>
                                          </p:spTgt>
                                        </p:tgtEl>
                                        <p:attrNameLst>
                                          <p:attrName>ppt_h</p:attrName>
                                        </p:attrNameLst>
                                      </p:cBhvr>
                                      <p:tavLst>
                                        <p:tav tm="0">
                                          <p:val>
                                            <p:strVal val="#ppt_h"/>
                                          </p:val>
                                        </p:tav>
                                        <p:tav tm="100000">
                                          <p:val>
                                            <p:strVal val="#ppt_h"/>
                                          </p:val>
                                        </p:tav>
                                      </p:tavLst>
                                    </p:anim>
                                  </p:childTnLst>
                                </p:cTn>
                              </p:par>
                              <p:par>
                                <p:cTn id="14" presetID="19" presetClass="entr" presetSubtype="10" fill="hold" nodeType="withEffect">
                                  <p:stCondLst>
                                    <p:cond delay="0"/>
                                  </p:stCondLst>
                                  <p:childTnLst>
                                    <p:set>
                                      <p:cBhvr>
                                        <p:cTn id="15" dur="1" fill="hold">
                                          <p:stCondLst>
                                            <p:cond delay="0"/>
                                          </p:stCondLst>
                                        </p:cTn>
                                        <p:tgtEl>
                                          <p:spTgt spid="46">
                                            <p:txEl>
                                              <p:pRg st="0" end="0"/>
                                            </p:txEl>
                                          </p:spTgt>
                                        </p:tgtEl>
                                        <p:attrNameLst>
                                          <p:attrName>style.visibility</p:attrName>
                                        </p:attrNameLst>
                                      </p:cBhvr>
                                      <p:to>
                                        <p:strVal val="visible"/>
                                      </p:to>
                                    </p:set>
                                    <p:anim calcmode="lin" valueType="num">
                                      <p:cBhvr>
                                        <p:cTn id="16" dur="5000" fill="hold"/>
                                        <p:tgtEl>
                                          <p:spTgt spid="46">
                                            <p:txEl>
                                              <p:pRg st="0" end="0"/>
                                            </p:txEl>
                                          </p:spTgt>
                                        </p:tgtEl>
                                        <p:attrNameLst>
                                          <p:attrName>ppt_w</p:attrName>
                                        </p:attrNameLst>
                                      </p:cBhvr>
                                      <p:tavLst>
                                        <p:tav tm="0" fmla="#ppt_w*sin(2.5*pi*$)">
                                          <p:val>
                                            <p:fltVal val="0"/>
                                          </p:val>
                                        </p:tav>
                                        <p:tav tm="100000">
                                          <p:val>
                                            <p:fltVal val="1"/>
                                          </p:val>
                                        </p:tav>
                                      </p:tavLst>
                                    </p:anim>
                                    <p:anim calcmode="lin" valueType="num">
                                      <p:cBhvr>
                                        <p:cTn id="17" dur="5000" fill="hold"/>
                                        <p:tgtEl>
                                          <p:spTgt spid="46">
                                            <p:txEl>
                                              <p:pRg st="0" end="0"/>
                                            </p:txEl>
                                          </p:spTgt>
                                        </p:tgtEl>
                                        <p:attrNameLst>
                                          <p:attrName>ppt_h</p:attrName>
                                        </p:attrNameLst>
                                      </p:cBhvr>
                                      <p:tavLst>
                                        <p:tav tm="0">
                                          <p:val>
                                            <p:strVal val="#ppt_h"/>
                                          </p:val>
                                        </p:tav>
                                        <p:tav tm="100000">
                                          <p:val>
                                            <p:strVal val="#ppt_h"/>
                                          </p:val>
                                        </p:tav>
                                      </p:tavLst>
                                    </p:anim>
                                  </p:childTnLst>
                                </p:cTn>
                              </p:par>
                              <p:par>
                                <p:cTn id="18" presetID="19" presetClass="entr" presetSubtype="10" fill="hold" nodeType="withEffect">
                                  <p:stCondLst>
                                    <p:cond delay="0"/>
                                  </p:stCondLst>
                                  <p:childTnLst>
                                    <p:set>
                                      <p:cBhvr>
                                        <p:cTn id="19" dur="1" fill="hold">
                                          <p:stCondLst>
                                            <p:cond delay="0"/>
                                          </p:stCondLst>
                                        </p:cTn>
                                        <p:tgtEl>
                                          <p:spTgt spid="50">
                                            <p:txEl>
                                              <p:pRg st="0" end="0"/>
                                            </p:txEl>
                                          </p:spTgt>
                                        </p:tgtEl>
                                        <p:attrNameLst>
                                          <p:attrName>style.visibility</p:attrName>
                                        </p:attrNameLst>
                                      </p:cBhvr>
                                      <p:to>
                                        <p:strVal val="visible"/>
                                      </p:to>
                                    </p:set>
                                    <p:anim calcmode="lin" valueType="num">
                                      <p:cBhvr>
                                        <p:cTn id="20" dur="5000" fill="hold"/>
                                        <p:tgtEl>
                                          <p:spTgt spid="50">
                                            <p:txEl>
                                              <p:pRg st="0" end="0"/>
                                            </p:txEl>
                                          </p:spTgt>
                                        </p:tgtEl>
                                        <p:attrNameLst>
                                          <p:attrName>ppt_w</p:attrName>
                                        </p:attrNameLst>
                                      </p:cBhvr>
                                      <p:tavLst>
                                        <p:tav tm="0" fmla="#ppt_w*sin(2.5*pi*$)">
                                          <p:val>
                                            <p:fltVal val="0"/>
                                          </p:val>
                                        </p:tav>
                                        <p:tav tm="100000">
                                          <p:val>
                                            <p:fltVal val="1"/>
                                          </p:val>
                                        </p:tav>
                                      </p:tavLst>
                                    </p:anim>
                                    <p:anim calcmode="lin" valueType="num">
                                      <p:cBhvr>
                                        <p:cTn id="21" dur="5000" fill="hold"/>
                                        <p:tgtEl>
                                          <p:spTgt spid="50">
                                            <p:txEl>
                                              <p:pRg st="0" end="0"/>
                                            </p:txEl>
                                          </p:spTgt>
                                        </p:tgtEl>
                                        <p:attrNameLst>
                                          <p:attrName>ppt_h</p:attrName>
                                        </p:attrNameLst>
                                      </p:cBhvr>
                                      <p:tavLst>
                                        <p:tav tm="0">
                                          <p:val>
                                            <p:strVal val="#ppt_h"/>
                                          </p:val>
                                        </p:tav>
                                        <p:tav tm="100000">
                                          <p:val>
                                            <p:strVal val="#ppt_h"/>
                                          </p:val>
                                        </p:tav>
                                      </p:tavLst>
                                    </p:anim>
                                  </p:childTnLst>
                                </p:cTn>
                              </p:par>
                              <p:par>
                                <p:cTn id="22" presetID="19" presetClass="entr" presetSubtype="10" fill="hold" nodeType="with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 calcmode="lin" valueType="num">
                                      <p:cBhvr>
                                        <p:cTn id="24" dur="5000" fill="hold"/>
                                        <p:tgtEl>
                                          <p:spTgt spid="56">
                                            <p:txEl>
                                              <p:pRg st="0" end="0"/>
                                            </p:txEl>
                                          </p:spTgt>
                                        </p:tgtEl>
                                        <p:attrNameLst>
                                          <p:attrName>ppt_w</p:attrName>
                                        </p:attrNameLst>
                                      </p:cBhvr>
                                      <p:tavLst>
                                        <p:tav tm="0" fmla="#ppt_w*sin(2.5*pi*$)">
                                          <p:val>
                                            <p:fltVal val="0"/>
                                          </p:val>
                                        </p:tav>
                                        <p:tav tm="100000">
                                          <p:val>
                                            <p:fltVal val="1"/>
                                          </p:val>
                                        </p:tav>
                                      </p:tavLst>
                                    </p:anim>
                                    <p:anim calcmode="lin" valueType="num">
                                      <p:cBhvr>
                                        <p:cTn id="25" dur="5000" fill="hold"/>
                                        <p:tgtEl>
                                          <p:spTgt spid="56">
                                            <p:txEl>
                                              <p:pRg st="0" end="0"/>
                                            </p:txEl>
                                          </p:spTgt>
                                        </p:tgtEl>
                                        <p:attrNameLst>
                                          <p:attrName>ppt_h</p:attrName>
                                        </p:attrNameLst>
                                      </p:cBhvr>
                                      <p:tavLst>
                                        <p:tav tm="0">
                                          <p:val>
                                            <p:strVal val="#ppt_h"/>
                                          </p:val>
                                        </p:tav>
                                        <p:tav tm="100000">
                                          <p:val>
                                            <p:strVal val="#ppt_h"/>
                                          </p:val>
                                        </p:tav>
                                      </p:tavLst>
                                    </p:anim>
                                  </p:childTnLst>
                                </p:cTn>
                              </p:par>
                              <p:par>
                                <p:cTn id="26" presetID="19" presetClass="entr" presetSubtype="10" fill="hold" nodeType="withEffect">
                                  <p:stCondLst>
                                    <p:cond delay="0"/>
                                  </p:stCondLst>
                                  <p:childTnLst>
                                    <p:set>
                                      <p:cBhvr>
                                        <p:cTn id="27" dur="1" fill="hold">
                                          <p:stCondLst>
                                            <p:cond delay="0"/>
                                          </p:stCondLst>
                                        </p:cTn>
                                        <p:tgtEl>
                                          <p:spTgt spid="61">
                                            <p:txEl>
                                              <p:pRg st="0" end="0"/>
                                            </p:txEl>
                                          </p:spTgt>
                                        </p:tgtEl>
                                        <p:attrNameLst>
                                          <p:attrName>style.visibility</p:attrName>
                                        </p:attrNameLst>
                                      </p:cBhvr>
                                      <p:to>
                                        <p:strVal val="visible"/>
                                      </p:to>
                                    </p:set>
                                    <p:anim calcmode="lin" valueType="num">
                                      <p:cBhvr>
                                        <p:cTn id="28" dur="5000" fill="hold"/>
                                        <p:tgtEl>
                                          <p:spTgt spid="61">
                                            <p:txEl>
                                              <p:pRg st="0" end="0"/>
                                            </p:txEl>
                                          </p:spTgt>
                                        </p:tgtEl>
                                        <p:attrNameLst>
                                          <p:attrName>ppt_w</p:attrName>
                                        </p:attrNameLst>
                                      </p:cBhvr>
                                      <p:tavLst>
                                        <p:tav tm="0" fmla="#ppt_w*sin(2.5*pi*$)">
                                          <p:val>
                                            <p:fltVal val="0"/>
                                          </p:val>
                                        </p:tav>
                                        <p:tav tm="100000">
                                          <p:val>
                                            <p:fltVal val="1"/>
                                          </p:val>
                                        </p:tav>
                                      </p:tavLst>
                                    </p:anim>
                                    <p:anim calcmode="lin" valueType="num">
                                      <p:cBhvr>
                                        <p:cTn id="29" dur="5000" fill="hold"/>
                                        <p:tgtEl>
                                          <p:spTgt spid="6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8229600" cy="45719"/>
          </a:xfrm>
        </p:spPr>
        <p:txBody>
          <a:bodyPr/>
          <a:lstStyle/>
          <a:p>
            <a:endParaRPr lang="ru-RU"/>
          </a:p>
        </p:txBody>
      </p:sp>
      <p:sp>
        <p:nvSpPr>
          <p:cNvPr id="4" name="TextBox 3"/>
          <p:cNvSpPr txBox="1"/>
          <p:nvPr/>
        </p:nvSpPr>
        <p:spPr>
          <a:xfrm>
            <a:off x="683568" y="476672"/>
            <a:ext cx="4558171" cy="1015663"/>
          </a:xfrm>
          <a:prstGeom prst="rect">
            <a:avLst/>
          </a:prstGeom>
          <a:noFill/>
        </p:spPr>
        <p:txBody>
          <a:bodyPr wrap="none" rtlCol="0">
            <a:spAutoFit/>
          </a:bodyPr>
          <a:lstStyle/>
          <a:p>
            <a:r>
              <a:rPr lang="en-US" sz="6000" dirty="0" smtClean="0"/>
              <a:t>Bus Stop No.1</a:t>
            </a:r>
            <a:endParaRPr lang="ru-RU" sz="6000" dirty="0"/>
          </a:p>
        </p:txBody>
      </p:sp>
      <p:sp>
        <p:nvSpPr>
          <p:cNvPr id="6" name="Прямоугольник 5"/>
          <p:cNvSpPr/>
          <p:nvPr/>
        </p:nvSpPr>
        <p:spPr>
          <a:xfrm>
            <a:off x="899592" y="1412776"/>
            <a:ext cx="4104456" cy="1152128"/>
          </a:xfrm>
          <a:prstGeom prst="rect">
            <a:avLst/>
          </a:prstGeom>
        </p:spPr>
        <p:txBody>
          <a:bodyPr wrap="none">
            <a:prstTxWarp prst="textWave1">
              <a:avLst/>
            </a:prstTxWarp>
            <a:spAutoFit/>
          </a:bodyPr>
          <a:lstStyle/>
          <a:p>
            <a:pPr algn="ctr"/>
            <a:r>
              <a:rPr lang="en-US" b="1" dirty="0" smtClean="0">
                <a:ln w="1905"/>
                <a:solidFill>
                  <a:srgbClr val="FF6600"/>
                </a:solidFill>
                <a:effectLst>
                  <a:innerShdw blurRad="69850" dist="43180" dir="5400000">
                    <a:srgbClr val="000000">
                      <a:alpha val="65000"/>
                    </a:srgbClr>
                  </a:innerShdw>
                </a:effectLst>
              </a:rPr>
              <a:t>Traditions</a:t>
            </a:r>
            <a:endParaRPr lang="ru-RU" b="1" dirty="0">
              <a:ln w="1905"/>
              <a:solidFill>
                <a:srgbClr val="FF6600"/>
              </a:solidFill>
              <a:effectLst>
                <a:innerShdw blurRad="69850" dist="43180" dir="5400000">
                  <a:srgbClr val="000000">
                    <a:alpha val="65000"/>
                  </a:srgbClr>
                </a:innerShdw>
              </a:effectLst>
            </a:endParaRPr>
          </a:p>
        </p:txBody>
      </p:sp>
      <p:pic>
        <p:nvPicPr>
          <p:cNvPr id="7" name="Picture 4" descr="http://i51.mindmix.ru/46/69/356946/65/8477765/tumblr_lfi5r9bkPk1qfsn5ro1_250.gif"/>
          <p:cNvPicPr>
            <a:picLocks noChangeAspect="1" noChangeArrowheads="1" noCrop="1"/>
          </p:cNvPicPr>
          <p:nvPr/>
        </p:nvPicPr>
        <p:blipFill>
          <a:blip r:embed="rId2" cstate="print"/>
          <a:srcRect/>
          <a:stretch>
            <a:fillRect/>
          </a:stretch>
        </p:blipFill>
        <p:spPr bwMode="auto">
          <a:xfrm flipH="1">
            <a:off x="539552" y="5082431"/>
            <a:ext cx="2232248" cy="1412811"/>
          </a:xfrm>
          <a:prstGeom prst="rect">
            <a:avLst/>
          </a:prstGeom>
          <a:noFill/>
        </p:spPr>
      </p:pic>
      <p:pic>
        <p:nvPicPr>
          <p:cNvPr id="8" name="Picture 2" descr="http://homenest.ru/wp-content/uploads/2011/03/79382-004-03C4EB50.jpg">
            <a:hlinkClick r:id="rId3" action="ppaction://hlinksldjump"/>
          </p:cNvPr>
          <p:cNvPicPr>
            <a:picLocks noChangeArrowheads="1"/>
          </p:cNvPicPr>
          <p:nvPr/>
        </p:nvPicPr>
        <p:blipFill>
          <a:blip r:embed="rId4" cstate="print"/>
          <a:srcRect/>
          <a:stretch>
            <a:fillRect/>
          </a:stretch>
        </p:blipFill>
        <p:spPr bwMode="auto">
          <a:xfrm>
            <a:off x="3419872" y="2924944"/>
            <a:ext cx="5112336" cy="3384192"/>
          </a:xfrm>
          <a:prstGeom prst="ellipse">
            <a:avLst/>
          </a:prstGeom>
          <a:solidFill>
            <a:srgbClr val="990099"/>
          </a:solidFill>
          <a:ln w="63500">
            <a:solidFill>
              <a:srgbClr val="990099"/>
            </a:solidFill>
          </a:ln>
        </p:spPr>
      </p:pic>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homenest.ru/wp-content/uploads/2011/03/79382-004-03C4EB50.jpg"/>
          <p:cNvPicPr>
            <a:picLocks noChangeArrowheads="1"/>
          </p:cNvPicPr>
          <p:nvPr/>
        </p:nvPicPr>
        <p:blipFill>
          <a:blip r:embed="rId2" cstate="print"/>
          <a:srcRect/>
          <a:stretch>
            <a:fillRect/>
          </a:stretch>
        </p:blipFill>
        <p:spPr bwMode="auto">
          <a:xfrm>
            <a:off x="611560" y="476672"/>
            <a:ext cx="4320480" cy="3456384"/>
          </a:xfrm>
          <a:prstGeom prst="roundRect">
            <a:avLst/>
          </a:prstGeom>
          <a:noFill/>
          <a:ln w="63500">
            <a:solidFill>
              <a:srgbClr val="990099"/>
            </a:solidFill>
          </a:ln>
        </p:spPr>
      </p:pic>
      <p:sp>
        <p:nvSpPr>
          <p:cNvPr id="8" name="TextBox 7"/>
          <p:cNvSpPr txBox="1"/>
          <p:nvPr/>
        </p:nvSpPr>
        <p:spPr>
          <a:xfrm>
            <a:off x="683568" y="4149080"/>
            <a:ext cx="4329583" cy="830997"/>
          </a:xfrm>
          <a:prstGeom prst="rect">
            <a:avLst/>
          </a:prstGeom>
          <a:noFill/>
        </p:spPr>
        <p:txBody>
          <a:bodyPr wrap="none" rtlCol="0">
            <a:spAutoFit/>
          </a:bodyPr>
          <a:lstStyle/>
          <a:p>
            <a:r>
              <a:rPr lang="en-US" sz="4800" b="1" dirty="0" smtClean="0">
                <a:solidFill>
                  <a:schemeClr val="accent6">
                    <a:lumMod val="75000"/>
                  </a:schemeClr>
                </a:solidFill>
              </a:rPr>
              <a:t>Trafalgar Square</a:t>
            </a:r>
            <a:endParaRPr lang="ru-RU" sz="4800" b="1" dirty="0">
              <a:solidFill>
                <a:schemeClr val="accent6">
                  <a:lumMod val="75000"/>
                </a:schemeClr>
              </a:solidFill>
            </a:endParaRPr>
          </a:p>
        </p:txBody>
      </p:sp>
      <p:sp>
        <p:nvSpPr>
          <p:cNvPr id="10" name="TextBox 9"/>
          <p:cNvSpPr txBox="1"/>
          <p:nvPr/>
        </p:nvSpPr>
        <p:spPr>
          <a:xfrm>
            <a:off x="5148064" y="404664"/>
            <a:ext cx="3384376" cy="5539978"/>
          </a:xfrm>
          <a:prstGeom prst="rect">
            <a:avLst/>
          </a:prstGeom>
          <a:noFill/>
        </p:spPr>
        <p:txBody>
          <a:bodyPr wrap="square" rtlCol="0">
            <a:spAutoFit/>
          </a:bodyPr>
          <a:lstStyle/>
          <a:p>
            <a:pPr>
              <a:buFont typeface="Wingdings" pitchFamily="2" charset="2"/>
              <a:buChar char="Ø"/>
            </a:pPr>
            <a:r>
              <a:rPr lang="en-US" sz="2800" dirty="0" smtClean="0"/>
              <a:t>It’s a geographical centre of London</a:t>
            </a:r>
          </a:p>
          <a:p>
            <a:pPr>
              <a:buFont typeface="Wingdings" pitchFamily="2" charset="2"/>
              <a:buChar char="Ø"/>
            </a:pPr>
            <a:r>
              <a:rPr lang="en-US" sz="2800" dirty="0" smtClean="0"/>
              <a:t>It is named after the Battle of Trafalgar on 21 October 1805</a:t>
            </a:r>
          </a:p>
          <a:p>
            <a:pPr>
              <a:buFont typeface="Wingdings" pitchFamily="2" charset="2"/>
              <a:buChar char="Ø"/>
            </a:pPr>
            <a:r>
              <a:rPr lang="en-US" sz="2800" dirty="0" smtClean="0"/>
              <a:t>It’s a centre of annual celebrations on New Year's Eve</a:t>
            </a:r>
          </a:p>
          <a:p>
            <a:pPr>
              <a:buFont typeface="Wingdings" pitchFamily="2" charset="2"/>
              <a:buChar char="Ø"/>
            </a:pPr>
            <a:r>
              <a:rPr lang="en-US" sz="2800" dirty="0" smtClean="0"/>
              <a:t>A Christmas ceremony has been held in the square every year since 1947</a:t>
            </a:r>
          </a:p>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3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8" dur="3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9" dur="3000"/>
                                        <p:tgtEl>
                                          <p:spTgt spid="10">
                                            <p:txEl>
                                              <p:pRg st="0" end="0"/>
                                            </p:txEl>
                                          </p:spTgt>
                                        </p:tgtEl>
                                      </p:cBhvr>
                                    </p:animEffect>
                                  </p:childTnLst>
                                </p:cTn>
                              </p:par>
                            </p:childTnLst>
                          </p:cTn>
                        </p:par>
                        <p:par>
                          <p:cTn id="10" fill="hold">
                            <p:stCondLst>
                              <p:cond delay="3000"/>
                            </p:stCondLst>
                            <p:childTnLst>
                              <p:par>
                                <p:cTn id="11" presetID="55" presetClass="entr" presetSubtype="0" fill="hold" nodeType="after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p:cTn id="13" dur="3000" fill="hold"/>
                                        <p:tgtEl>
                                          <p:spTgt spid="10">
                                            <p:txEl>
                                              <p:pRg st="1" end="1"/>
                                            </p:txEl>
                                          </p:spTgt>
                                        </p:tgtEl>
                                        <p:attrNameLst>
                                          <p:attrName>ppt_w</p:attrName>
                                        </p:attrNameLst>
                                      </p:cBhvr>
                                      <p:tavLst>
                                        <p:tav tm="0">
                                          <p:val>
                                            <p:strVal val="#ppt_w*0.70"/>
                                          </p:val>
                                        </p:tav>
                                        <p:tav tm="100000">
                                          <p:val>
                                            <p:strVal val="#ppt_w"/>
                                          </p:val>
                                        </p:tav>
                                      </p:tavLst>
                                    </p:anim>
                                    <p:anim calcmode="lin" valueType="num">
                                      <p:cBhvr>
                                        <p:cTn id="14" dur="3000" fill="hold"/>
                                        <p:tgtEl>
                                          <p:spTgt spid="10">
                                            <p:txEl>
                                              <p:pRg st="1" end="1"/>
                                            </p:txEl>
                                          </p:spTgt>
                                        </p:tgtEl>
                                        <p:attrNameLst>
                                          <p:attrName>ppt_h</p:attrName>
                                        </p:attrNameLst>
                                      </p:cBhvr>
                                      <p:tavLst>
                                        <p:tav tm="0">
                                          <p:val>
                                            <p:strVal val="#ppt_h"/>
                                          </p:val>
                                        </p:tav>
                                        <p:tav tm="100000">
                                          <p:val>
                                            <p:strVal val="#ppt_h"/>
                                          </p:val>
                                        </p:tav>
                                      </p:tavLst>
                                    </p:anim>
                                    <p:animEffect transition="in" filter="fade">
                                      <p:cBhvr>
                                        <p:cTn id="15" dur="3000"/>
                                        <p:tgtEl>
                                          <p:spTgt spid="10">
                                            <p:txEl>
                                              <p:pRg st="1" end="1"/>
                                            </p:txEl>
                                          </p:spTgt>
                                        </p:tgtEl>
                                      </p:cBhvr>
                                    </p:animEffect>
                                  </p:childTnLst>
                                </p:cTn>
                              </p:par>
                            </p:childTnLst>
                          </p:cTn>
                        </p:par>
                        <p:par>
                          <p:cTn id="16" fill="hold">
                            <p:stCondLst>
                              <p:cond delay="6000"/>
                            </p:stCondLst>
                            <p:childTnLst>
                              <p:par>
                                <p:cTn id="17" presetID="55" presetClass="entr" presetSubtype="0" fill="hold" nodeType="after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p:cTn id="19" dur="3000" fill="hold"/>
                                        <p:tgtEl>
                                          <p:spTgt spid="10">
                                            <p:txEl>
                                              <p:pRg st="2" end="2"/>
                                            </p:txEl>
                                          </p:spTgt>
                                        </p:tgtEl>
                                        <p:attrNameLst>
                                          <p:attrName>ppt_w</p:attrName>
                                        </p:attrNameLst>
                                      </p:cBhvr>
                                      <p:tavLst>
                                        <p:tav tm="0">
                                          <p:val>
                                            <p:strVal val="#ppt_w*0.70"/>
                                          </p:val>
                                        </p:tav>
                                        <p:tav tm="100000">
                                          <p:val>
                                            <p:strVal val="#ppt_w"/>
                                          </p:val>
                                        </p:tav>
                                      </p:tavLst>
                                    </p:anim>
                                    <p:anim calcmode="lin" valueType="num">
                                      <p:cBhvr>
                                        <p:cTn id="20" dur="3000" fill="hold"/>
                                        <p:tgtEl>
                                          <p:spTgt spid="10">
                                            <p:txEl>
                                              <p:pRg st="2" end="2"/>
                                            </p:txEl>
                                          </p:spTgt>
                                        </p:tgtEl>
                                        <p:attrNameLst>
                                          <p:attrName>ppt_h</p:attrName>
                                        </p:attrNameLst>
                                      </p:cBhvr>
                                      <p:tavLst>
                                        <p:tav tm="0">
                                          <p:val>
                                            <p:strVal val="#ppt_h"/>
                                          </p:val>
                                        </p:tav>
                                        <p:tav tm="100000">
                                          <p:val>
                                            <p:strVal val="#ppt_h"/>
                                          </p:val>
                                        </p:tav>
                                      </p:tavLst>
                                    </p:anim>
                                    <p:animEffect transition="in" filter="fade">
                                      <p:cBhvr>
                                        <p:cTn id="21" dur="3000"/>
                                        <p:tgtEl>
                                          <p:spTgt spid="10">
                                            <p:txEl>
                                              <p:pRg st="2" end="2"/>
                                            </p:txEl>
                                          </p:spTgt>
                                        </p:tgtEl>
                                      </p:cBhvr>
                                    </p:animEffect>
                                  </p:childTnLst>
                                </p:cTn>
                              </p:par>
                            </p:childTnLst>
                          </p:cTn>
                        </p:par>
                        <p:par>
                          <p:cTn id="22" fill="hold">
                            <p:stCondLst>
                              <p:cond delay="9000"/>
                            </p:stCondLst>
                            <p:childTnLst>
                              <p:par>
                                <p:cTn id="23" presetID="55" presetClass="entr" presetSubtype="0" fill="hold"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p:cTn id="25" dur="3000" fill="hold"/>
                                        <p:tgtEl>
                                          <p:spTgt spid="10">
                                            <p:txEl>
                                              <p:pRg st="3" end="3"/>
                                            </p:txEl>
                                          </p:spTgt>
                                        </p:tgtEl>
                                        <p:attrNameLst>
                                          <p:attrName>ppt_w</p:attrName>
                                        </p:attrNameLst>
                                      </p:cBhvr>
                                      <p:tavLst>
                                        <p:tav tm="0">
                                          <p:val>
                                            <p:strVal val="#ppt_w*0.70"/>
                                          </p:val>
                                        </p:tav>
                                        <p:tav tm="100000">
                                          <p:val>
                                            <p:strVal val="#ppt_w"/>
                                          </p:val>
                                        </p:tav>
                                      </p:tavLst>
                                    </p:anim>
                                    <p:anim calcmode="lin" valueType="num">
                                      <p:cBhvr>
                                        <p:cTn id="26" dur="3000" fill="hold"/>
                                        <p:tgtEl>
                                          <p:spTgt spid="10">
                                            <p:txEl>
                                              <p:pRg st="3" end="3"/>
                                            </p:txEl>
                                          </p:spTgt>
                                        </p:tgtEl>
                                        <p:attrNameLst>
                                          <p:attrName>ppt_h</p:attrName>
                                        </p:attrNameLst>
                                      </p:cBhvr>
                                      <p:tavLst>
                                        <p:tav tm="0">
                                          <p:val>
                                            <p:strVal val="#ppt_h"/>
                                          </p:val>
                                        </p:tav>
                                        <p:tav tm="100000">
                                          <p:val>
                                            <p:strVal val="#ppt_h"/>
                                          </p:val>
                                        </p:tav>
                                      </p:tavLst>
                                    </p:anim>
                                    <p:animEffect transition="in" filter="fade">
                                      <p:cBhvr>
                                        <p:cTn id="27" dur="3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1628800"/>
            <a:ext cx="7848872" cy="1446550"/>
          </a:xfrm>
          <a:prstGeom prst="rect">
            <a:avLst/>
          </a:prstGeom>
          <a:noFill/>
        </p:spPr>
        <p:txBody>
          <a:bodyPr wrap="square" rtlCol="0">
            <a:spAutoFit/>
          </a:bodyPr>
          <a:lstStyle/>
          <a:p>
            <a:r>
              <a:rPr lang="en-US" sz="4400" dirty="0" smtClean="0"/>
              <a:t>1. On Easter many people in Britain go to ______</a:t>
            </a:r>
            <a:endParaRPr lang="ru-RU" sz="4400" dirty="0"/>
          </a:p>
        </p:txBody>
      </p:sp>
      <p:sp>
        <p:nvSpPr>
          <p:cNvPr id="5" name="TextBox 4"/>
          <p:cNvSpPr txBox="1"/>
          <p:nvPr/>
        </p:nvSpPr>
        <p:spPr>
          <a:xfrm>
            <a:off x="3707904" y="2276872"/>
            <a:ext cx="1740926" cy="769441"/>
          </a:xfrm>
          <a:prstGeom prst="rect">
            <a:avLst/>
          </a:prstGeom>
          <a:noFill/>
        </p:spPr>
        <p:txBody>
          <a:bodyPr wrap="none" rtlCol="0">
            <a:spAutoFit/>
          </a:bodyPr>
          <a:lstStyle/>
          <a:p>
            <a:r>
              <a:rPr lang="en-US" sz="4400" b="1" dirty="0" smtClean="0">
                <a:solidFill>
                  <a:srgbClr val="660066"/>
                </a:solidFill>
              </a:rPr>
              <a:t>church</a:t>
            </a:r>
            <a:endParaRPr lang="ru-RU" sz="4400" b="1" dirty="0">
              <a:solidFill>
                <a:srgbClr val="660066"/>
              </a:solidFill>
            </a:endParaRPr>
          </a:p>
        </p:txBody>
      </p:sp>
      <p:pic>
        <p:nvPicPr>
          <p:cNvPr id="21510" name="Picture 6" descr="http://thailanguagetuition.co.uk/thai/wp-content/uploads/2016/03/Happy-Easter-2016.jpg"/>
          <p:cNvPicPr>
            <a:picLocks noChangeAspect="1" noChangeArrowheads="1"/>
          </p:cNvPicPr>
          <p:nvPr/>
        </p:nvPicPr>
        <p:blipFill>
          <a:blip r:embed="rId2" cstate="print"/>
          <a:srcRect/>
          <a:stretch>
            <a:fillRect/>
          </a:stretch>
        </p:blipFill>
        <p:spPr bwMode="auto">
          <a:xfrm>
            <a:off x="827584" y="3140968"/>
            <a:ext cx="7694712" cy="3113509"/>
          </a:xfrm>
          <a:prstGeom prst="rect">
            <a:avLst/>
          </a:prstGeom>
          <a:noFill/>
        </p:spPr>
      </p:pic>
      <p:sp>
        <p:nvSpPr>
          <p:cNvPr id="11" name="Прямоугольник 10"/>
          <p:cNvSpPr/>
          <p:nvPr/>
        </p:nvSpPr>
        <p:spPr>
          <a:xfrm>
            <a:off x="2339752" y="404664"/>
            <a:ext cx="4608512" cy="1139354"/>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chemeClr val="accent6">
                    <a:lumMod val="75000"/>
                  </a:schemeClr>
                </a:solidFill>
                <a:effectLst>
                  <a:innerShdw blurRad="69850" dist="43180" dir="5400000">
                    <a:srgbClr val="000000">
                      <a:alpha val="65000"/>
                    </a:srgbClr>
                  </a:innerShdw>
                </a:effectLst>
              </a:rPr>
              <a:t>Traditions</a:t>
            </a:r>
            <a:endParaRPr lang="ru-RU"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556792"/>
            <a:ext cx="7776864" cy="2123658"/>
          </a:xfrm>
          <a:prstGeom prst="rect">
            <a:avLst/>
          </a:prstGeom>
          <a:noFill/>
        </p:spPr>
        <p:txBody>
          <a:bodyPr wrap="square" rtlCol="0">
            <a:spAutoFit/>
          </a:bodyPr>
          <a:lstStyle/>
          <a:p>
            <a:r>
              <a:rPr lang="en-US" sz="4400" dirty="0" smtClean="0"/>
              <a:t>2. British people often sing a special song “Auld Lang </a:t>
            </a:r>
            <a:r>
              <a:rPr lang="en-US" sz="4400" dirty="0" err="1" smtClean="0"/>
              <a:t>Syne</a:t>
            </a:r>
            <a:r>
              <a:rPr lang="en-US" sz="4400" dirty="0" smtClean="0"/>
              <a:t>” when they celebrate ________</a:t>
            </a:r>
            <a:endParaRPr lang="ru-RU" sz="4400" dirty="0"/>
          </a:p>
        </p:txBody>
      </p:sp>
      <p:sp>
        <p:nvSpPr>
          <p:cNvPr id="5" name="TextBox 4"/>
          <p:cNvSpPr txBox="1"/>
          <p:nvPr/>
        </p:nvSpPr>
        <p:spPr>
          <a:xfrm>
            <a:off x="5436096" y="2852936"/>
            <a:ext cx="2396938" cy="769441"/>
          </a:xfrm>
          <a:prstGeom prst="rect">
            <a:avLst/>
          </a:prstGeom>
          <a:noFill/>
        </p:spPr>
        <p:txBody>
          <a:bodyPr wrap="none" rtlCol="0">
            <a:spAutoFit/>
          </a:bodyPr>
          <a:lstStyle/>
          <a:p>
            <a:r>
              <a:rPr lang="en-US" sz="4400" b="1" dirty="0" smtClean="0">
                <a:solidFill>
                  <a:srgbClr val="660066"/>
                </a:solidFill>
              </a:rPr>
              <a:t>New Year</a:t>
            </a:r>
            <a:endParaRPr lang="ru-RU" sz="4400" b="1" dirty="0">
              <a:solidFill>
                <a:srgbClr val="660066"/>
              </a:solidFill>
            </a:endParaRPr>
          </a:p>
        </p:txBody>
      </p:sp>
      <p:pic>
        <p:nvPicPr>
          <p:cNvPr id="20482" name="Picture 2" descr="http://i014.radikal.ru/0712/0d/998593d53580.jpg"/>
          <p:cNvPicPr>
            <a:picLocks noChangeAspect="1" noChangeArrowheads="1"/>
          </p:cNvPicPr>
          <p:nvPr/>
        </p:nvPicPr>
        <p:blipFill>
          <a:blip r:embed="rId2" cstate="print"/>
          <a:srcRect/>
          <a:stretch>
            <a:fillRect/>
          </a:stretch>
        </p:blipFill>
        <p:spPr bwMode="auto">
          <a:xfrm>
            <a:off x="1331640" y="3717032"/>
            <a:ext cx="6336704" cy="2723071"/>
          </a:xfrm>
          <a:prstGeom prst="rect">
            <a:avLst/>
          </a:prstGeom>
          <a:noFill/>
        </p:spPr>
      </p:pic>
      <p:sp>
        <p:nvSpPr>
          <p:cNvPr id="7" name="Прямоугольник 6"/>
          <p:cNvSpPr/>
          <p:nvPr/>
        </p:nvSpPr>
        <p:spPr>
          <a:xfrm>
            <a:off x="2411760" y="332656"/>
            <a:ext cx="4176464" cy="1139354"/>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chemeClr val="accent6">
                    <a:lumMod val="75000"/>
                  </a:schemeClr>
                </a:solidFill>
                <a:effectLst>
                  <a:innerShdw blurRad="69850" dist="43180" dir="5400000">
                    <a:srgbClr val="000000">
                      <a:alpha val="65000"/>
                    </a:srgbClr>
                  </a:innerShdw>
                </a:effectLst>
              </a:rPr>
              <a:t>Traditions</a:t>
            </a:r>
            <a:endParaRPr lang="ru-RU"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20482"/>
                                        </p:tgtEl>
                                        <p:attrNameLst>
                                          <p:attrName>style.visibility</p:attrName>
                                        </p:attrNameLst>
                                      </p:cBhvr>
                                      <p:to>
                                        <p:strVal val="visible"/>
                                      </p:to>
                                    </p:set>
                                    <p:anim calcmode="lin" valueType="num">
                                      <p:cBhvr>
                                        <p:cTn id="17" dur="500" decel="50000" fill="hold">
                                          <p:stCondLst>
                                            <p:cond delay="0"/>
                                          </p:stCondLst>
                                        </p:cTn>
                                        <p:tgtEl>
                                          <p:spTgt spid="2048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048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0482"/>
                                        </p:tgtEl>
                                        <p:attrNameLst>
                                          <p:attrName>ppt_w</p:attrName>
                                        </p:attrNameLst>
                                      </p:cBhvr>
                                      <p:tavLst>
                                        <p:tav tm="0">
                                          <p:val>
                                            <p:strVal val="#ppt_w*.05"/>
                                          </p:val>
                                        </p:tav>
                                        <p:tav tm="100000">
                                          <p:val>
                                            <p:strVal val="#ppt_w"/>
                                          </p:val>
                                        </p:tav>
                                      </p:tavLst>
                                    </p:anim>
                                    <p:anim calcmode="lin" valueType="num">
                                      <p:cBhvr>
                                        <p:cTn id="20" dur="1000" fill="hold"/>
                                        <p:tgtEl>
                                          <p:spTgt spid="2048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048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048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048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8229600" cy="45719"/>
          </a:xfrm>
        </p:spPr>
        <p:txBody>
          <a:bodyPr/>
          <a:lstStyle/>
          <a:p>
            <a:endParaRPr lang="ru-RU" dirty="0"/>
          </a:p>
        </p:txBody>
      </p:sp>
      <p:sp>
        <p:nvSpPr>
          <p:cNvPr id="3" name="Содержимое 2"/>
          <p:cNvSpPr>
            <a:spLocks noGrp="1"/>
          </p:cNvSpPr>
          <p:nvPr>
            <p:ph idx="1"/>
          </p:nvPr>
        </p:nvSpPr>
        <p:spPr>
          <a:xfrm>
            <a:off x="457200" y="6080444"/>
            <a:ext cx="8229600" cy="45719"/>
          </a:xfrm>
        </p:spPr>
        <p:txBody>
          <a:bodyPr/>
          <a:lstStyle/>
          <a:p>
            <a:endParaRPr lang="ru-RU" dirty="0"/>
          </a:p>
        </p:txBody>
      </p:sp>
      <p:sp>
        <p:nvSpPr>
          <p:cNvPr id="4" name="TextBox 3"/>
          <p:cNvSpPr txBox="1"/>
          <p:nvPr/>
        </p:nvSpPr>
        <p:spPr>
          <a:xfrm>
            <a:off x="683568" y="1556792"/>
            <a:ext cx="7776864" cy="1446550"/>
          </a:xfrm>
          <a:prstGeom prst="rect">
            <a:avLst/>
          </a:prstGeom>
          <a:noFill/>
        </p:spPr>
        <p:txBody>
          <a:bodyPr wrap="square" rtlCol="0">
            <a:spAutoFit/>
          </a:bodyPr>
          <a:lstStyle/>
          <a:p>
            <a:r>
              <a:rPr lang="en-US" sz="4400" dirty="0" smtClean="0"/>
              <a:t>3. People celebrate St Valentine’s Day on _____________</a:t>
            </a:r>
            <a:endParaRPr lang="ru-RU" sz="4400" dirty="0"/>
          </a:p>
        </p:txBody>
      </p:sp>
      <p:sp>
        <p:nvSpPr>
          <p:cNvPr id="6" name="TextBox 5"/>
          <p:cNvSpPr txBox="1"/>
          <p:nvPr/>
        </p:nvSpPr>
        <p:spPr>
          <a:xfrm>
            <a:off x="2411760" y="2204864"/>
            <a:ext cx="3713004" cy="769441"/>
          </a:xfrm>
          <a:prstGeom prst="rect">
            <a:avLst/>
          </a:prstGeom>
          <a:noFill/>
        </p:spPr>
        <p:txBody>
          <a:bodyPr wrap="none" rtlCol="0">
            <a:spAutoFit/>
          </a:bodyPr>
          <a:lstStyle/>
          <a:p>
            <a:r>
              <a:rPr lang="en-US" sz="4400" b="1" dirty="0" smtClean="0">
                <a:solidFill>
                  <a:srgbClr val="660066"/>
                </a:solidFill>
              </a:rPr>
              <a:t>February, 14 </a:t>
            </a:r>
            <a:r>
              <a:rPr lang="en-US" sz="4400" b="1" dirty="0" err="1" smtClean="0">
                <a:solidFill>
                  <a:srgbClr val="660066"/>
                </a:solidFill>
              </a:rPr>
              <a:t>th</a:t>
            </a:r>
            <a:endParaRPr lang="ru-RU" sz="4400" b="1" dirty="0">
              <a:solidFill>
                <a:srgbClr val="660066"/>
              </a:solidFill>
            </a:endParaRPr>
          </a:p>
        </p:txBody>
      </p:sp>
      <p:pic>
        <p:nvPicPr>
          <p:cNvPr id="19460" name="Picture 4" descr="http://s.myniceprofile.com/myspacepic/724/72484.jpg"/>
          <p:cNvPicPr>
            <a:picLocks noChangeAspect="1" noChangeArrowheads="1"/>
          </p:cNvPicPr>
          <p:nvPr/>
        </p:nvPicPr>
        <p:blipFill>
          <a:blip r:embed="rId2" cstate="print"/>
          <a:srcRect/>
          <a:stretch>
            <a:fillRect/>
          </a:stretch>
        </p:blipFill>
        <p:spPr bwMode="auto">
          <a:xfrm>
            <a:off x="1619672" y="2924944"/>
            <a:ext cx="5904656" cy="3522292"/>
          </a:xfrm>
          <a:prstGeom prst="rect">
            <a:avLst/>
          </a:prstGeom>
          <a:noFill/>
        </p:spPr>
      </p:pic>
      <p:sp>
        <p:nvSpPr>
          <p:cNvPr id="9" name="Прямоугольник 8"/>
          <p:cNvSpPr/>
          <p:nvPr/>
        </p:nvSpPr>
        <p:spPr>
          <a:xfrm>
            <a:off x="2051720" y="332656"/>
            <a:ext cx="4536504" cy="1139354"/>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chemeClr val="accent6">
                    <a:lumMod val="75000"/>
                  </a:schemeClr>
                </a:solidFill>
                <a:effectLst>
                  <a:innerShdw blurRad="69850" dist="43180" dir="5400000">
                    <a:srgbClr val="000000">
                      <a:alpha val="65000"/>
                    </a:srgbClr>
                  </a:innerShdw>
                </a:effectLst>
              </a:rPr>
              <a:t>Traditions</a:t>
            </a:r>
            <a:endParaRPr lang="ru-RU"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1484784"/>
            <a:ext cx="7776864" cy="2160240"/>
          </a:xfrm>
          <a:prstGeom prst="rect">
            <a:avLst/>
          </a:prstGeom>
          <a:noFill/>
        </p:spPr>
        <p:txBody>
          <a:bodyPr wrap="square" rtlCol="0">
            <a:spAutoFit/>
          </a:bodyPr>
          <a:lstStyle/>
          <a:p>
            <a:r>
              <a:rPr lang="en-US" sz="4400" dirty="0" smtClean="0"/>
              <a:t>4. During Halloween children often come to their </a:t>
            </a:r>
            <a:r>
              <a:rPr lang="en-US" sz="4400" dirty="0" err="1" smtClean="0"/>
              <a:t>neighbours’</a:t>
            </a:r>
            <a:r>
              <a:rPr lang="en-US" sz="4400" dirty="0" smtClean="0"/>
              <a:t> doors and say “____________”</a:t>
            </a:r>
            <a:endParaRPr lang="ru-RU" sz="4400" dirty="0"/>
          </a:p>
        </p:txBody>
      </p:sp>
      <p:sp>
        <p:nvSpPr>
          <p:cNvPr id="5" name="TextBox 4"/>
          <p:cNvSpPr txBox="1"/>
          <p:nvPr/>
        </p:nvSpPr>
        <p:spPr>
          <a:xfrm>
            <a:off x="4211960" y="2852936"/>
            <a:ext cx="3236271" cy="769441"/>
          </a:xfrm>
          <a:prstGeom prst="rect">
            <a:avLst/>
          </a:prstGeom>
          <a:noFill/>
        </p:spPr>
        <p:txBody>
          <a:bodyPr wrap="none" rtlCol="0">
            <a:spAutoFit/>
          </a:bodyPr>
          <a:lstStyle/>
          <a:p>
            <a:r>
              <a:rPr lang="en-US" sz="4400" b="1" dirty="0" smtClean="0">
                <a:solidFill>
                  <a:srgbClr val="660066"/>
                </a:solidFill>
              </a:rPr>
              <a:t>Trick or Treat</a:t>
            </a:r>
            <a:endParaRPr lang="ru-RU" sz="4400" b="1" dirty="0">
              <a:solidFill>
                <a:srgbClr val="660066"/>
              </a:solidFill>
            </a:endParaRPr>
          </a:p>
        </p:txBody>
      </p:sp>
      <p:pic>
        <p:nvPicPr>
          <p:cNvPr id="18436" name="Picture 4" descr="http://www.livinginegypt.org/portal/DesktopModules/DnnForge%20-%20NewsArticles/ImageHandler.ashx?Width=400&amp;Height=400&amp;HomeDirectory=%2Fportal%2FPortals%2F0%2F&amp;FileName=2_Halloween.jpg&amp;PortalID=0&amp;q=1"/>
          <p:cNvPicPr>
            <a:picLocks noChangeAspect="1" noChangeArrowheads="1"/>
          </p:cNvPicPr>
          <p:nvPr/>
        </p:nvPicPr>
        <p:blipFill>
          <a:blip r:embed="rId2" cstate="print"/>
          <a:srcRect/>
          <a:stretch>
            <a:fillRect/>
          </a:stretch>
        </p:blipFill>
        <p:spPr bwMode="auto">
          <a:xfrm>
            <a:off x="1907704" y="3573016"/>
            <a:ext cx="5184576" cy="2880320"/>
          </a:xfrm>
          <a:prstGeom prst="rect">
            <a:avLst/>
          </a:prstGeom>
          <a:noFill/>
        </p:spPr>
      </p:pic>
      <p:sp>
        <p:nvSpPr>
          <p:cNvPr id="8" name="Прямоугольник 7"/>
          <p:cNvSpPr/>
          <p:nvPr/>
        </p:nvSpPr>
        <p:spPr>
          <a:xfrm>
            <a:off x="2267744" y="332656"/>
            <a:ext cx="4464496" cy="1211362"/>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chemeClr val="accent6">
                    <a:lumMod val="75000"/>
                  </a:schemeClr>
                </a:solidFill>
                <a:effectLst>
                  <a:innerShdw blurRad="69850" dist="43180" dir="5400000">
                    <a:srgbClr val="000000">
                      <a:alpha val="65000"/>
                    </a:srgbClr>
                  </a:innerShdw>
                </a:effectLst>
              </a:rPr>
              <a:t>Traditions</a:t>
            </a:r>
            <a:endParaRPr lang="ru-RU"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8229600" cy="45719"/>
          </a:xfrm>
        </p:spPr>
        <p:txBody>
          <a:bodyPr/>
          <a:lstStyle/>
          <a:p>
            <a:endParaRPr lang="ru-RU" dirty="0"/>
          </a:p>
        </p:txBody>
      </p:sp>
      <p:sp>
        <p:nvSpPr>
          <p:cNvPr id="3" name="Содержимое 2"/>
          <p:cNvSpPr>
            <a:spLocks noGrp="1"/>
          </p:cNvSpPr>
          <p:nvPr>
            <p:ph idx="1"/>
          </p:nvPr>
        </p:nvSpPr>
        <p:spPr>
          <a:xfrm>
            <a:off x="457200" y="6080444"/>
            <a:ext cx="8229600" cy="45719"/>
          </a:xfrm>
        </p:spPr>
        <p:txBody>
          <a:bodyPr/>
          <a:lstStyle/>
          <a:p>
            <a:endParaRPr lang="ru-RU" dirty="0"/>
          </a:p>
        </p:txBody>
      </p:sp>
      <p:sp>
        <p:nvSpPr>
          <p:cNvPr id="4" name="TextBox 3"/>
          <p:cNvSpPr txBox="1"/>
          <p:nvPr/>
        </p:nvSpPr>
        <p:spPr>
          <a:xfrm>
            <a:off x="539552" y="1484784"/>
            <a:ext cx="8064896" cy="2800767"/>
          </a:xfrm>
          <a:prstGeom prst="rect">
            <a:avLst/>
          </a:prstGeom>
          <a:noFill/>
        </p:spPr>
        <p:txBody>
          <a:bodyPr wrap="square" rtlCol="0">
            <a:spAutoFit/>
          </a:bodyPr>
          <a:lstStyle/>
          <a:p>
            <a:r>
              <a:rPr lang="en-US" sz="4400" dirty="0" smtClean="0"/>
              <a:t>5. On ___________ a man or a woman reads the poem “Address to a Haggis” and only after that eat the dish with vegetables.</a:t>
            </a:r>
            <a:endParaRPr lang="ru-RU" sz="4400" dirty="0"/>
          </a:p>
        </p:txBody>
      </p:sp>
      <p:sp>
        <p:nvSpPr>
          <p:cNvPr id="5" name="TextBox 4"/>
          <p:cNvSpPr txBox="1"/>
          <p:nvPr/>
        </p:nvSpPr>
        <p:spPr>
          <a:xfrm>
            <a:off x="1979712" y="1484784"/>
            <a:ext cx="3044360" cy="769441"/>
          </a:xfrm>
          <a:prstGeom prst="rect">
            <a:avLst/>
          </a:prstGeom>
          <a:noFill/>
        </p:spPr>
        <p:txBody>
          <a:bodyPr wrap="none" rtlCol="0">
            <a:spAutoFit/>
          </a:bodyPr>
          <a:lstStyle/>
          <a:p>
            <a:r>
              <a:rPr lang="en-US" sz="4400" b="1" dirty="0" smtClean="0">
                <a:solidFill>
                  <a:srgbClr val="660066"/>
                </a:solidFill>
              </a:rPr>
              <a:t>Burn’s Night</a:t>
            </a:r>
            <a:endParaRPr lang="ru-RU" sz="4400" b="1" dirty="0">
              <a:solidFill>
                <a:srgbClr val="660066"/>
              </a:solidFill>
            </a:endParaRPr>
          </a:p>
        </p:txBody>
      </p:sp>
      <p:pic>
        <p:nvPicPr>
          <p:cNvPr id="17410" name="Picture 2" descr="http://www.sacfreepress.com/poems/blog/uploaded_images/2008_0125_BURNSNIGHT-762140.jpg"/>
          <p:cNvPicPr>
            <a:picLocks noChangeAspect="1" noChangeArrowheads="1"/>
          </p:cNvPicPr>
          <p:nvPr/>
        </p:nvPicPr>
        <p:blipFill>
          <a:blip r:embed="rId2" cstate="print"/>
          <a:srcRect/>
          <a:stretch>
            <a:fillRect/>
          </a:stretch>
        </p:blipFill>
        <p:spPr bwMode="auto">
          <a:xfrm>
            <a:off x="755576" y="4149080"/>
            <a:ext cx="3528392" cy="2232248"/>
          </a:xfrm>
          <a:prstGeom prst="rect">
            <a:avLst/>
          </a:prstGeom>
          <a:noFill/>
        </p:spPr>
      </p:pic>
      <p:pic>
        <p:nvPicPr>
          <p:cNvPr id="17412" name="Picture 4" descr="http://www.calend.ru/img/content_images/i3/3713_or.jpg"/>
          <p:cNvPicPr>
            <a:picLocks noChangeAspect="1" noChangeArrowheads="1"/>
          </p:cNvPicPr>
          <p:nvPr/>
        </p:nvPicPr>
        <p:blipFill>
          <a:blip r:embed="rId3" cstate="print"/>
          <a:srcRect/>
          <a:stretch>
            <a:fillRect/>
          </a:stretch>
        </p:blipFill>
        <p:spPr bwMode="auto">
          <a:xfrm>
            <a:off x="4932040" y="4149080"/>
            <a:ext cx="3456384" cy="2232248"/>
          </a:xfrm>
          <a:prstGeom prst="rect">
            <a:avLst/>
          </a:prstGeom>
          <a:noFill/>
        </p:spPr>
      </p:pic>
      <p:sp>
        <p:nvSpPr>
          <p:cNvPr id="9" name="Прямоугольник 8"/>
          <p:cNvSpPr/>
          <p:nvPr/>
        </p:nvSpPr>
        <p:spPr>
          <a:xfrm>
            <a:off x="2699792" y="404664"/>
            <a:ext cx="4032448" cy="1139354"/>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chemeClr val="accent6">
                    <a:lumMod val="75000"/>
                  </a:schemeClr>
                </a:solidFill>
                <a:effectLst>
                  <a:innerShdw blurRad="69850" dist="43180" dir="5400000">
                    <a:srgbClr val="000000">
                      <a:alpha val="65000"/>
                    </a:srgbClr>
                  </a:innerShdw>
                </a:effectLst>
              </a:rPr>
              <a:t>Traditions</a:t>
            </a:r>
            <a:endParaRPr lang="ru-RU" sz="5400" b="1" cap="none" spc="0" dirty="0">
              <a:ln w="1905"/>
              <a:solidFill>
                <a:schemeClr val="accent6">
                  <a:lumMod val="75000"/>
                </a:schemeClr>
              </a:solidFill>
              <a:effectLst>
                <a:innerShdw blurRad="69850" dist="43180" dir="5400000">
                  <a:srgbClr val="000000">
                    <a:alpha val="65000"/>
                  </a:srgbClr>
                </a:innerShdw>
              </a:effectLst>
            </a:endParaRPr>
          </a:p>
        </p:txBody>
      </p:sp>
      <p:sp>
        <p:nvSpPr>
          <p:cNvPr id="10" name="Управляющая кнопка: назад 9">
            <a:hlinkClick r:id="rId4" action="ppaction://hlinksldjump" highlightClick="1"/>
          </p:cNvPr>
          <p:cNvSpPr/>
          <p:nvPr/>
        </p:nvSpPr>
        <p:spPr>
          <a:xfrm>
            <a:off x="539552" y="404664"/>
            <a:ext cx="720080" cy="682376"/>
          </a:xfrm>
          <a:prstGeom prst="actionButtonBackPrevious">
            <a:avLst/>
          </a:prstGeom>
          <a:solidFill>
            <a:schemeClr val="accent6">
              <a:lumMod val="75000"/>
            </a:schemeClr>
          </a:solidFill>
          <a:ln w="508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17410"/>
                                        </p:tgtEl>
                                        <p:attrNameLst>
                                          <p:attrName>style.visibility</p:attrName>
                                        </p:attrNameLst>
                                      </p:cBhvr>
                                      <p:to>
                                        <p:strVal val="visible"/>
                                      </p:to>
                                    </p:set>
                                    <p:anim calcmode="lin" valueType="num">
                                      <p:cBhvr>
                                        <p:cTn id="17" dur="500" decel="50000" fill="hold">
                                          <p:stCondLst>
                                            <p:cond delay="0"/>
                                          </p:stCondLst>
                                        </p:cTn>
                                        <p:tgtEl>
                                          <p:spTgt spid="1741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741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7410"/>
                                        </p:tgtEl>
                                        <p:attrNameLst>
                                          <p:attrName>ppt_w</p:attrName>
                                        </p:attrNameLst>
                                      </p:cBhvr>
                                      <p:tavLst>
                                        <p:tav tm="0">
                                          <p:val>
                                            <p:strVal val="#ppt_w*.05"/>
                                          </p:val>
                                        </p:tav>
                                        <p:tav tm="100000">
                                          <p:val>
                                            <p:strVal val="#ppt_w"/>
                                          </p:val>
                                        </p:tav>
                                      </p:tavLst>
                                    </p:anim>
                                    <p:anim calcmode="lin" valueType="num">
                                      <p:cBhvr>
                                        <p:cTn id="20" dur="1000" fill="hold"/>
                                        <p:tgtEl>
                                          <p:spTgt spid="1741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741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741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741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7410"/>
                                        </p:tgtEl>
                                      </p:cBhvr>
                                    </p:animEffect>
                                  </p:childTnLst>
                                </p:cTn>
                              </p:par>
                              <p:par>
                                <p:cTn id="25" presetID="25" presetClass="entr" presetSubtype="0" fill="hold" nodeType="withEffect">
                                  <p:stCondLst>
                                    <p:cond delay="0"/>
                                  </p:stCondLst>
                                  <p:childTnLst>
                                    <p:set>
                                      <p:cBhvr>
                                        <p:cTn id="26" dur="1" fill="hold">
                                          <p:stCondLst>
                                            <p:cond delay="0"/>
                                          </p:stCondLst>
                                        </p:cTn>
                                        <p:tgtEl>
                                          <p:spTgt spid="17412"/>
                                        </p:tgtEl>
                                        <p:attrNameLst>
                                          <p:attrName>style.visibility</p:attrName>
                                        </p:attrNameLst>
                                      </p:cBhvr>
                                      <p:to>
                                        <p:strVal val="visible"/>
                                      </p:to>
                                    </p:set>
                                    <p:anim calcmode="lin" valueType="num">
                                      <p:cBhvr>
                                        <p:cTn id="27" dur="500" decel="50000" fill="hold">
                                          <p:stCondLst>
                                            <p:cond delay="0"/>
                                          </p:stCondLst>
                                        </p:cTn>
                                        <p:tgtEl>
                                          <p:spTgt spid="17412"/>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7412"/>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7412"/>
                                        </p:tgtEl>
                                        <p:attrNameLst>
                                          <p:attrName>ppt_w</p:attrName>
                                        </p:attrNameLst>
                                      </p:cBhvr>
                                      <p:tavLst>
                                        <p:tav tm="0">
                                          <p:val>
                                            <p:strVal val="#ppt_w*.05"/>
                                          </p:val>
                                        </p:tav>
                                        <p:tav tm="100000">
                                          <p:val>
                                            <p:strVal val="#ppt_w"/>
                                          </p:val>
                                        </p:tav>
                                      </p:tavLst>
                                    </p:anim>
                                    <p:anim calcmode="lin" valueType="num">
                                      <p:cBhvr>
                                        <p:cTn id="30" dur="1000" fill="hold"/>
                                        <p:tgtEl>
                                          <p:spTgt spid="17412"/>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7412"/>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7412"/>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7412"/>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blonde-london-escort.co.uk/imgs/29173271-busty-latin-escort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1559" y="476672"/>
            <a:ext cx="4824537" cy="4111822"/>
          </a:xfrm>
          <a:prstGeom prst="roundRect">
            <a:avLst/>
          </a:prstGeom>
          <a:noFill/>
          <a:ln w="63500">
            <a:solidFill>
              <a:srgbClr val="990099"/>
            </a:solidFill>
          </a:ln>
        </p:spPr>
      </p:pic>
      <p:sp>
        <p:nvSpPr>
          <p:cNvPr id="5" name="TextBox 4"/>
          <p:cNvSpPr txBox="1"/>
          <p:nvPr/>
        </p:nvSpPr>
        <p:spPr>
          <a:xfrm>
            <a:off x="1259632" y="4725144"/>
            <a:ext cx="3148362" cy="1938992"/>
          </a:xfrm>
          <a:prstGeom prst="rect">
            <a:avLst/>
          </a:prstGeom>
          <a:noFill/>
        </p:spPr>
        <p:txBody>
          <a:bodyPr wrap="none" rtlCol="0">
            <a:spAutoFit/>
          </a:bodyPr>
          <a:lstStyle/>
          <a:p>
            <a:pPr algn="ctr"/>
            <a:r>
              <a:rPr lang="en-US" sz="6000" b="1" dirty="0" smtClean="0">
                <a:solidFill>
                  <a:schemeClr val="accent6">
                    <a:lumMod val="75000"/>
                  </a:schemeClr>
                </a:solidFill>
              </a:rPr>
              <a:t>Tower of </a:t>
            </a:r>
          </a:p>
          <a:p>
            <a:pPr algn="ctr"/>
            <a:r>
              <a:rPr lang="en-US" sz="6000" b="1" dirty="0" smtClean="0">
                <a:solidFill>
                  <a:schemeClr val="accent6">
                    <a:lumMod val="75000"/>
                  </a:schemeClr>
                </a:solidFill>
              </a:rPr>
              <a:t>London</a:t>
            </a:r>
            <a:endParaRPr lang="ru-RU" sz="6000" b="1" dirty="0">
              <a:solidFill>
                <a:schemeClr val="accent6">
                  <a:lumMod val="75000"/>
                </a:schemeClr>
              </a:solidFill>
            </a:endParaRPr>
          </a:p>
        </p:txBody>
      </p:sp>
      <p:sp>
        <p:nvSpPr>
          <p:cNvPr id="6" name="TextBox 5"/>
          <p:cNvSpPr txBox="1"/>
          <p:nvPr/>
        </p:nvSpPr>
        <p:spPr>
          <a:xfrm>
            <a:off x="5508104" y="456247"/>
            <a:ext cx="3312368" cy="6401753"/>
          </a:xfrm>
          <a:prstGeom prst="rect">
            <a:avLst/>
          </a:prstGeom>
          <a:noFill/>
        </p:spPr>
        <p:txBody>
          <a:bodyPr wrap="square" rtlCol="0">
            <a:spAutoFit/>
          </a:bodyPr>
          <a:lstStyle/>
          <a:p>
            <a:pPr>
              <a:buFont typeface="Wingdings" pitchFamily="2" charset="2"/>
              <a:buChar char="Ø"/>
            </a:pPr>
            <a:r>
              <a:rPr lang="en-US" sz="2800" dirty="0" smtClean="0"/>
              <a:t>It is more than 900 years old</a:t>
            </a:r>
          </a:p>
          <a:p>
            <a:pPr>
              <a:buFont typeface="Wingdings" pitchFamily="2" charset="2"/>
              <a:buChar char="Ø"/>
            </a:pPr>
            <a:r>
              <a:rPr lang="en-US" sz="2800" dirty="0" smtClean="0"/>
              <a:t>It consists of 20 towers</a:t>
            </a:r>
          </a:p>
          <a:p>
            <a:pPr>
              <a:buFont typeface="Wingdings" pitchFamily="2" charset="2"/>
              <a:buChar char="Ø"/>
            </a:pPr>
            <a:r>
              <a:rPr lang="en-US" sz="2800" dirty="0" smtClean="0"/>
              <a:t>In the past it was a palace and a </a:t>
            </a:r>
            <a:r>
              <a:rPr lang="en-US" sz="2800" u="sng" dirty="0" smtClean="0"/>
              <a:t>prison</a:t>
            </a:r>
            <a:r>
              <a:rPr lang="en-US" sz="2800" dirty="0" smtClean="0"/>
              <a:t> </a:t>
            </a:r>
            <a:r>
              <a:rPr lang="en-US" sz="2800" i="1" dirty="0" smtClean="0"/>
              <a:t>(</a:t>
            </a:r>
            <a:r>
              <a:rPr lang="ru-RU" sz="2800" i="1" dirty="0" smtClean="0"/>
              <a:t>тюрьма)</a:t>
            </a:r>
            <a:endParaRPr lang="en-US" sz="2800" i="1" dirty="0" smtClean="0"/>
          </a:p>
          <a:p>
            <a:pPr>
              <a:buFont typeface="Wingdings" pitchFamily="2" charset="2"/>
              <a:buChar char="Ø"/>
            </a:pPr>
            <a:r>
              <a:rPr lang="en-US" sz="2800" dirty="0" smtClean="0"/>
              <a:t>Now it is a museum</a:t>
            </a:r>
          </a:p>
          <a:p>
            <a:pPr>
              <a:buFont typeface="Wingdings" pitchFamily="2" charset="2"/>
              <a:buChar char="Ø"/>
            </a:pPr>
            <a:r>
              <a:rPr lang="en-US" sz="2800" dirty="0" smtClean="0"/>
              <a:t>It’s a home of the Crown Jewels and national treasures</a:t>
            </a:r>
          </a:p>
          <a:p>
            <a:pPr>
              <a:buFont typeface="Wingdings" pitchFamily="2" charset="2"/>
              <a:buChar char="Ø"/>
            </a:pPr>
            <a:r>
              <a:rPr lang="en-US" sz="2800" dirty="0" smtClean="0"/>
              <a:t>9 ravens </a:t>
            </a:r>
            <a:r>
              <a:rPr lang="en-US" sz="2800" u="sng" dirty="0" smtClean="0"/>
              <a:t>resides </a:t>
            </a:r>
            <a:r>
              <a:rPr lang="ru-RU" sz="2800" i="1" dirty="0" smtClean="0"/>
              <a:t>(обитают)</a:t>
            </a:r>
            <a:r>
              <a:rPr lang="en-US" sz="2800" i="1" dirty="0" smtClean="0"/>
              <a:t> </a:t>
            </a:r>
            <a:r>
              <a:rPr lang="en-US" sz="2800" dirty="0" smtClean="0"/>
              <a:t>at the tower</a:t>
            </a:r>
          </a:p>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3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4" dur="3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5" dur="3000"/>
                                        <p:tgtEl>
                                          <p:spTgt spid="6">
                                            <p:txEl>
                                              <p:pRg st="1" end="1"/>
                                            </p:txEl>
                                          </p:spTgt>
                                        </p:tgtEl>
                                      </p:cBhvr>
                                    </p:animEffect>
                                  </p:childTnLst>
                                </p:cTn>
                              </p:par>
                            </p:childTnLst>
                          </p:cTn>
                        </p:par>
                        <p:par>
                          <p:cTn id="16" fill="hold">
                            <p:stCondLst>
                              <p:cond delay="4000"/>
                            </p:stCondLst>
                            <p:childTnLst>
                              <p:par>
                                <p:cTn id="17" presetID="55" presetClass="entr" presetSubtype="0" fill="hold"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3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0" dur="3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1" dur="3000"/>
                                        <p:tgtEl>
                                          <p:spTgt spid="6">
                                            <p:txEl>
                                              <p:pRg st="2" end="2"/>
                                            </p:txEl>
                                          </p:spTgt>
                                        </p:tgtEl>
                                      </p:cBhvr>
                                    </p:animEffect>
                                  </p:childTnLst>
                                </p:cTn>
                              </p:par>
                            </p:childTnLst>
                          </p:cTn>
                        </p:par>
                        <p:par>
                          <p:cTn id="22" fill="hold">
                            <p:stCondLst>
                              <p:cond delay="7000"/>
                            </p:stCondLst>
                            <p:childTnLst>
                              <p:par>
                                <p:cTn id="23" presetID="55" presetClass="entr" presetSubtype="0" fill="hold" nodeType="after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3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26" dur="3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27" dur="3000"/>
                                        <p:tgtEl>
                                          <p:spTgt spid="6">
                                            <p:txEl>
                                              <p:pRg st="3" end="3"/>
                                            </p:txEl>
                                          </p:spTgt>
                                        </p:tgtEl>
                                      </p:cBhvr>
                                    </p:animEffect>
                                  </p:childTnLst>
                                </p:cTn>
                              </p:par>
                            </p:childTnLst>
                          </p:cTn>
                        </p:par>
                        <p:par>
                          <p:cTn id="28" fill="hold">
                            <p:stCondLst>
                              <p:cond delay="10000"/>
                            </p:stCondLst>
                            <p:childTnLst>
                              <p:par>
                                <p:cTn id="29" presetID="55" presetClass="entr" presetSubtype="0" fill="hold"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3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32" dur="3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33" dur="3000"/>
                                        <p:tgtEl>
                                          <p:spTgt spid="6">
                                            <p:txEl>
                                              <p:pRg st="4" end="4"/>
                                            </p:txEl>
                                          </p:spTgt>
                                        </p:tgtEl>
                                      </p:cBhvr>
                                    </p:animEffect>
                                  </p:childTnLst>
                                </p:cTn>
                              </p:par>
                            </p:childTnLst>
                          </p:cTn>
                        </p:par>
                        <p:par>
                          <p:cTn id="34" fill="hold">
                            <p:stCondLst>
                              <p:cond delay="13000"/>
                            </p:stCondLst>
                            <p:childTnLst>
                              <p:par>
                                <p:cTn id="35" presetID="55" presetClass="entr" presetSubtype="0" fill="hold" nodeType="after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p:cTn id="37" dur="3000" fill="hold"/>
                                        <p:tgtEl>
                                          <p:spTgt spid="6">
                                            <p:txEl>
                                              <p:pRg st="5" end="5"/>
                                            </p:txEl>
                                          </p:spTgt>
                                        </p:tgtEl>
                                        <p:attrNameLst>
                                          <p:attrName>ppt_w</p:attrName>
                                        </p:attrNameLst>
                                      </p:cBhvr>
                                      <p:tavLst>
                                        <p:tav tm="0">
                                          <p:val>
                                            <p:strVal val="#ppt_w*0.70"/>
                                          </p:val>
                                        </p:tav>
                                        <p:tav tm="100000">
                                          <p:val>
                                            <p:strVal val="#ppt_w"/>
                                          </p:val>
                                        </p:tav>
                                      </p:tavLst>
                                    </p:anim>
                                    <p:anim calcmode="lin" valueType="num">
                                      <p:cBhvr>
                                        <p:cTn id="38" dur="3000" fill="hold"/>
                                        <p:tgtEl>
                                          <p:spTgt spid="6">
                                            <p:txEl>
                                              <p:pRg st="5" end="5"/>
                                            </p:txEl>
                                          </p:spTgt>
                                        </p:tgtEl>
                                        <p:attrNameLst>
                                          <p:attrName>ppt_h</p:attrName>
                                        </p:attrNameLst>
                                      </p:cBhvr>
                                      <p:tavLst>
                                        <p:tav tm="0">
                                          <p:val>
                                            <p:strVal val="#ppt_h"/>
                                          </p:val>
                                        </p:tav>
                                        <p:tav tm="100000">
                                          <p:val>
                                            <p:strVal val="#ppt_h"/>
                                          </p:val>
                                        </p:tav>
                                      </p:tavLst>
                                    </p:anim>
                                    <p:animEffect transition="in" filter="fade">
                                      <p:cBhvr>
                                        <p:cTn id="39" dur="3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908720"/>
            <a:ext cx="8352928" cy="4524315"/>
          </a:xfrm>
          <a:prstGeom prst="rect">
            <a:avLst/>
          </a:prstGeom>
        </p:spPr>
        <p:txBody>
          <a:bodyPr wrap="square">
            <a:spAutoFit/>
          </a:bodyPr>
          <a:lstStyle/>
          <a:p>
            <a:pPr algn="ctr"/>
            <a:r>
              <a:rPr lang="en-US" sz="6000" b="1" dirty="0" smtClean="0"/>
              <a:t>“When a man is tired of London, he is tired of life…”</a:t>
            </a:r>
          </a:p>
          <a:p>
            <a:pPr algn="r"/>
            <a:r>
              <a:rPr lang="en-US" sz="5400" i="1" dirty="0" smtClean="0"/>
              <a:t>Samuel Johnson, </a:t>
            </a:r>
          </a:p>
          <a:p>
            <a:pPr algn="r"/>
            <a:r>
              <a:rPr lang="en-US" sz="5400" i="1" dirty="0" smtClean="0"/>
              <a:t>the English writer</a:t>
            </a:r>
            <a:endParaRPr lang="ru-RU" sz="5400" i="1" dirty="0"/>
          </a:p>
        </p:txBody>
      </p:sp>
      <p:pic>
        <p:nvPicPr>
          <p:cNvPr id="15362" name="Picture 2" descr="http://i.dailymail.co.uk/i/pix/2014/06/06/article-2650678-1E6FB20600000578-453_306x423.jpg"/>
          <p:cNvPicPr>
            <a:picLocks noChangeAspect="1" noChangeArrowheads="1"/>
          </p:cNvPicPr>
          <p:nvPr/>
        </p:nvPicPr>
        <p:blipFill>
          <a:blip r:embed="rId2" cstate="print"/>
          <a:srcRect/>
          <a:stretch>
            <a:fillRect/>
          </a:stretch>
        </p:blipFill>
        <p:spPr bwMode="auto">
          <a:xfrm>
            <a:off x="611560" y="3789040"/>
            <a:ext cx="2016224" cy="252028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7"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1" end="1"/>
                                            </p:txEl>
                                          </p:spTgt>
                                        </p:tgtEl>
                                        <p:attrNameLst>
                                          <p:attrName>fill.type</p:attrName>
                                        </p:attrNameLst>
                                      </p:cBhvr>
                                      <p:to>
                                        <p:strVal val="solid"/>
                                      </p:to>
                                    </p:set>
                                  </p:childTnLst>
                                </p:cTn>
                              </p:par>
                            </p:childTnLst>
                          </p:cTn>
                        </p:par>
                        <p:par>
                          <p:cTn id="10" fill="hold">
                            <p:stCondLst>
                              <p:cond delay="6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13"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15" dur="80"/>
                                        <p:tgtEl>
                                          <p:spTgt spid="4">
                                            <p:txEl>
                                              <p:pRg st="2" end="2"/>
                                            </p:txEl>
                                          </p:spTgt>
                                        </p:tgtEl>
                                        <p:attrNameLst>
                                          <p:attrName>fill.type</p:attrName>
                                        </p:attrNameLst>
                                      </p:cBhvr>
                                      <p:to>
                                        <p:strVal val="solid"/>
                                      </p:to>
                                    </p:set>
                                  </p:childTnLst>
                                </p:cTn>
                              </p:par>
                              <p:par>
                                <p:cTn id="16" presetID="25" presetClass="entr" presetSubtype="0" fill="hold" nodeType="withEffect">
                                  <p:stCondLst>
                                    <p:cond delay="0"/>
                                  </p:stCondLst>
                                  <p:childTnLst>
                                    <p:set>
                                      <p:cBhvr>
                                        <p:cTn id="17" dur="1" fill="hold">
                                          <p:stCondLst>
                                            <p:cond delay="0"/>
                                          </p:stCondLst>
                                        </p:cTn>
                                        <p:tgtEl>
                                          <p:spTgt spid="15362"/>
                                        </p:tgtEl>
                                        <p:attrNameLst>
                                          <p:attrName>style.visibility</p:attrName>
                                        </p:attrNameLst>
                                      </p:cBhvr>
                                      <p:to>
                                        <p:strVal val="visible"/>
                                      </p:to>
                                    </p:set>
                                    <p:anim calcmode="lin" valueType="num">
                                      <p:cBhvr>
                                        <p:cTn id="18" dur="500" decel="50000" fill="hold">
                                          <p:stCondLst>
                                            <p:cond delay="0"/>
                                          </p:stCondLst>
                                        </p:cTn>
                                        <p:tgtEl>
                                          <p:spTgt spid="15362"/>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5362"/>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5362"/>
                                        </p:tgtEl>
                                        <p:attrNameLst>
                                          <p:attrName>ppt_w</p:attrName>
                                        </p:attrNameLst>
                                      </p:cBhvr>
                                      <p:tavLst>
                                        <p:tav tm="0">
                                          <p:val>
                                            <p:strVal val="#ppt_w*.05"/>
                                          </p:val>
                                        </p:tav>
                                        <p:tav tm="100000">
                                          <p:val>
                                            <p:strVal val="#ppt_w"/>
                                          </p:val>
                                        </p:tav>
                                      </p:tavLst>
                                    </p:anim>
                                    <p:anim calcmode="lin" valueType="num">
                                      <p:cBhvr>
                                        <p:cTn id="21" dur="1000" fill="hold"/>
                                        <p:tgtEl>
                                          <p:spTgt spid="15362"/>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5362"/>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5362"/>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5362"/>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59832" y="404664"/>
            <a:ext cx="3188561" cy="1080120"/>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chemeClr val="accent6">
                    <a:lumMod val="75000"/>
                  </a:schemeClr>
                </a:solidFill>
                <a:effectLst>
                  <a:innerShdw blurRad="69850" dist="43180" dir="5400000">
                    <a:srgbClr val="000000">
                      <a:alpha val="65000"/>
                    </a:srgbClr>
                  </a:innerShdw>
                </a:effectLst>
              </a:rPr>
              <a:t>History</a:t>
            </a:r>
            <a:endParaRPr lang="ru-RU" sz="5400" b="1" cap="none" spc="0" dirty="0">
              <a:ln w="1905"/>
              <a:solidFill>
                <a:schemeClr val="accent6">
                  <a:lumMod val="75000"/>
                </a:schemeClr>
              </a:solidFill>
              <a:effectLst>
                <a:innerShdw blurRad="69850" dist="43180" dir="5400000">
                  <a:srgbClr val="000000">
                    <a:alpha val="65000"/>
                  </a:srgbClr>
                </a:innerShdw>
              </a:effectLst>
            </a:endParaRPr>
          </a:p>
        </p:txBody>
      </p:sp>
      <p:pic>
        <p:nvPicPr>
          <p:cNvPr id="22530" name="Picture 2" descr="http://2.bp.blogspot.com/_S5dFdpF6xm0/Syv7f8RdZnI/AAAAAAAAA2s/JpwcxENcZTQ/s400/london_roman_wall_plus_aldersgate.JPG"/>
          <p:cNvPicPr>
            <a:picLocks noChangeAspect="1" noChangeArrowheads="1"/>
          </p:cNvPicPr>
          <p:nvPr/>
        </p:nvPicPr>
        <p:blipFill>
          <a:blip r:embed="rId2" cstate="print"/>
          <a:srcRect/>
          <a:stretch>
            <a:fillRect/>
          </a:stretch>
        </p:blipFill>
        <p:spPr bwMode="auto">
          <a:xfrm>
            <a:off x="5148064" y="4365104"/>
            <a:ext cx="3462544" cy="2106166"/>
          </a:xfrm>
          <a:prstGeom prst="round2DiagRect">
            <a:avLst/>
          </a:prstGeom>
          <a:noFill/>
        </p:spPr>
      </p:pic>
      <p:sp>
        <p:nvSpPr>
          <p:cNvPr id="6" name="TextBox 5"/>
          <p:cNvSpPr txBox="1"/>
          <p:nvPr/>
        </p:nvSpPr>
        <p:spPr>
          <a:xfrm>
            <a:off x="683568" y="1556792"/>
            <a:ext cx="7704856" cy="3477875"/>
          </a:xfrm>
          <a:prstGeom prst="rect">
            <a:avLst/>
          </a:prstGeom>
          <a:noFill/>
        </p:spPr>
        <p:txBody>
          <a:bodyPr wrap="square" rtlCol="0">
            <a:spAutoFit/>
          </a:bodyPr>
          <a:lstStyle/>
          <a:p>
            <a:pPr marL="342900" indent="-342900">
              <a:buAutoNum type="arabicPeriod"/>
            </a:pPr>
            <a:r>
              <a:rPr lang="en-US" sz="4400" dirty="0" smtClean="0"/>
              <a:t>… gave the name </a:t>
            </a:r>
            <a:r>
              <a:rPr lang="en-US" sz="4400" dirty="0" err="1" smtClean="0"/>
              <a:t>Londinium</a:t>
            </a:r>
            <a:r>
              <a:rPr lang="en-US" sz="4400" dirty="0" smtClean="0"/>
              <a:t> to the small town.</a:t>
            </a:r>
          </a:p>
          <a:p>
            <a:pPr marL="342900" indent="-342900"/>
            <a:r>
              <a:rPr lang="en-US" sz="4400" dirty="0" smtClean="0"/>
              <a:t>    A. The Anglo-Saxons</a:t>
            </a:r>
          </a:p>
          <a:p>
            <a:pPr marL="342900" indent="-342900"/>
            <a:r>
              <a:rPr lang="en-US" sz="4400" dirty="0" smtClean="0"/>
              <a:t>    B. The Romans                                                                                                                                                                                                                                                                                                                                                                                                                                                                                                                                                                                                                                                                                            </a:t>
            </a:r>
          </a:p>
          <a:p>
            <a:pPr marL="342900" indent="-342900"/>
            <a:r>
              <a:rPr lang="en-US" sz="4400" dirty="0" smtClean="0"/>
              <a:t>    C. The Normans</a:t>
            </a:r>
            <a:endParaRPr lang="ru-RU" sz="4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checkerboard(across)">
                                      <p:cBhvr>
                                        <p:cTn id="7" dur="500"/>
                                        <p:tgtEl>
                                          <p:spTgt spid="6">
                                            <p:txEl>
                                              <p:pRg st="1" end="1"/>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checkerboard(across)">
                                      <p:cBhvr>
                                        <p:cTn id="11" dur="500"/>
                                        <p:tgtEl>
                                          <p:spTgt spid="6">
                                            <p:txEl>
                                              <p:pRg st="2" end="2"/>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checkerboard(across)">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mph" presetSubtype="2" fill="hold" nodeType="clickEffect">
                                  <p:stCondLst>
                                    <p:cond delay="0"/>
                                  </p:stCondLst>
                                  <p:childTnLst>
                                    <p:animClr clrSpc="rgb" dir="cw">
                                      <p:cBhvr override="childStyle">
                                        <p:cTn id="19" dur="2000" fill="hold"/>
                                        <p:tgtEl>
                                          <p:spTgt spid="6">
                                            <p:txEl>
                                              <p:pRg st="2" end="2"/>
                                            </p:txEl>
                                          </p:spTgt>
                                        </p:tgtEl>
                                        <p:attrNameLst>
                                          <p:attrName>style.color</p:attrName>
                                        </p:attrNameLst>
                                      </p:cBhvr>
                                      <p:to>
                                        <a:schemeClr val="accent2"/>
                                      </p:to>
                                    </p:animClr>
                                  </p:childTnLst>
                                </p:cTn>
                              </p:par>
                              <p:par>
                                <p:cTn id="20" presetID="10" presetClass="exit" presetSubtype="0" fill="hold" nodeType="withEffect">
                                  <p:stCondLst>
                                    <p:cond delay="0"/>
                                  </p:stCondLst>
                                  <p:childTnLst>
                                    <p:animEffect transition="out" filter="fade">
                                      <p:cBhvr>
                                        <p:cTn id="21" dur="2000"/>
                                        <p:tgtEl>
                                          <p:spTgt spid="6">
                                            <p:txEl>
                                              <p:pRg st="1" end="1"/>
                                            </p:txEl>
                                          </p:spTgt>
                                        </p:tgtEl>
                                      </p:cBhvr>
                                    </p:animEffect>
                                    <p:set>
                                      <p:cBhvr>
                                        <p:cTn id="22" dur="1" fill="hold">
                                          <p:stCondLst>
                                            <p:cond delay="1999"/>
                                          </p:stCondLst>
                                        </p:cTn>
                                        <p:tgtEl>
                                          <p:spTgt spid="6">
                                            <p:txEl>
                                              <p:pRg st="1" end="1"/>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2000"/>
                                        <p:tgtEl>
                                          <p:spTgt spid="6">
                                            <p:txEl>
                                              <p:pRg st="3" end="3"/>
                                            </p:txEl>
                                          </p:spTgt>
                                        </p:tgtEl>
                                      </p:cBhvr>
                                    </p:animEffect>
                                    <p:set>
                                      <p:cBhvr>
                                        <p:cTn id="25" dur="1" fill="hold">
                                          <p:stCondLst>
                                            <p:cond delay="1999"/>
                                          </p:stCondLst>
                                        </p:cTn>
                                        <p:tgtEl>
                                          <p:spTgt spid="6">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059832" y="404664"/>
            <a:ext cx="3476593" cy="1152128"/>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chemeClr val="accent6">
                    <a:lumMod val="75000"/>
                  </a:schemeClr>
                </a:solidFill>
                <a:effectLst>
                  <a:innerShdw blurRad="69850" dist="43180" dir="5400000">
                    <a:srgbClr val="000000">
                      <a:alpha val="65000"/>
                    </a:srgbClr>
                  </a:innerShdw>
                </a:effectLst>
              </a:rPr>
              <a:t>History</a:t>
            </a:r>
            <a:endParaRPr lang="ru-RU" sz="5400" b="1" cap="none" spc="0" dirty="0">
              <a:ln w="1905"/>
              <a:solidFill>
                <a:schemeClr val="accent6">
                  <a:lumMod val="75000"/>
                </a:schemeClr>
              </a:solidFill>
              <a:effectLst>
                <a:innerShdw blurRad="69850" dist="43180" dir="5400000">
                  <a:srgbClr val="000000">
                    <a:alpha val="65000"/>
                  </a:srgbClr>
                </a:innerShdw>
              </a:effectLst>
            </a:endParaRPr>
          </a:p>
        </p:txBody>
      </p:sp>
      <p:sp>
        <p:nvSpPr>
          <p:cNvPr id="6" name="TextBox 5"/>
          <p:cNvSpPr txBox="1"/>
          <p:nvPr/>
        </p:nvSpPr>
        <p:spPr>
          <a:xfrm>
            <a:off x="611560" y="1628800"/>
            <a:ext cx="7848872" cy="3477875"/>
          </a:xfrm>
          <a:prstGeom prst="rect">
            <a:avLst/>
          </a:prstGeom>
          <a:noFill/>
        </p:spPr>
        <p:txBody>
          <a:bodyPr wrap="square" rtlCol="0">
            <a:spAutoFit/>
          </a:bodyPr>
          <a:lstStyle/>
          <a:p>
            <a:r>
              <a:rPr lang="en-US" sz="4400" dirty="0" smtClean="0"/>
              <a:t>2. The Romans left Britain about … years ago.</a:t>
            </a:r>
          </a:p>
          <a:p>
            <a:r>
              <a:rPr lang="en-US" sz="4400" dirty="0" smtClean="0"/>
              <a:t>     A. 2,000</a:t>
            </a:r>
          </a:p>
          <a:p>
            <a:r>
              <a:rPr lang="en-US" sz="4400" dirty="0" smtClean="0"/>
              <a:t>     B. 1,000</a:t>
            </a:r>
          </a:p>
          <a:p>
            <a:r>
              <a:rPr lang="en-US" sz="4400" dirty="0" smtClean="0"/>
              <a:t>     C. 100</a:t>
            </a:r>
            <a:endParaRPr lang="ru-RU" sz="4400" dirty="0"/>
          </a:p>
        </p:txBody>
      </p:sp>
      <p:pic>
        <p:nvPicPr>
          <p:cNvPr id="15362" name="Picture 2" descr="http://imgc.allpostersimages.com/images/P-473-488-90/53/5397/Z1SJG00Z/posters/roman-soldiers-leaving-britain.jpg"/>
          <p:cNvPicPr>
            <a:picLocks noChangeArrowheads="1"/>
          </p:cNvPicPr>
          <p:nvPr/>
        </p:nvPicPr>
        <p:blipFill>
          <a:blip r:embed="rId2" cstate="print"/>
          <a:srcRect/>
          <a:stretch>
            <a:fillRect/>
          </a:stretch>
        </p:blipFill>
        <p:spPr bwMode="auto">
          <a:xfrm>
            <a:off x="5148064" y="4365104"/>
            <a:ext cx="3492000" cy="2124000"/>
          </a:xfrm>
          <a:prstGeom prst="round2Diag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checkerboard(across)">
                                      <p:cBhvr>
                                        <p:cTn id="7" dur="500"/>
                                        <p:tgtEl>
                                          <p:spTgt spid="6">
                                            <p:txEl>
                                              <p:pRg st="1" end="1"/>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checkerboard(across)">
                                      <p:cBhvr>
                                        <p:cTn id="11" dur="500"/>
                                        <p:tgtEl>
                                          <p:spTgt spid="6">
                                            <p:txEl>
                                              <p:pRg st="2" end="2"/>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checkerboard(across)">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mph" presetSubtype="2" fill="hold" nodeType="clickEffect">
                                  <p:stCondLst>
                                    <p:cond delay="0"/>
                                  </p:stCondLst>
                                  <p:childTnLst>
                                    <p:animClr clrSpc="rgb" dir="cw">
                                      <p:cBhvr override="childStyle">
                                        <p:cTn id="19" dur="2000" fill="hold"/>
                                        <p:tgtEl>
                                          <p:spTgt spid="6">
                                            <p:txEl>
                                              <p:pRg st="1" end="1"/>
                                            </p:txEl>
                                          </p:spTgt>
                                        </p:tgtEl>
                                        <p:attrNameLst>
                                          <p:attrName>style.color</p:attrName>
                                        </p:attrNameLst>
                                      </p:cBhvr>
                                      <p:to>
                                        <a:schemeClr val="accent2"/>
                                      </p:to>
                                    </p:animClr>
                                  </p:childTnLst>
                                </p:cTn>
                              </p:par>
                              <p:par>
                                <p:cTn id="20" presetID="10" presetClass="exit" presetSubtype="0" fill="hold" nodeType="withEffect">
                                  <p:stCondLst>
                                    <p:cond delay="0"/>
                                  </p:stCondLst>
                                  <p:childTnLst>
                                    <p:animEffect transition="out" filter="fade">
                                      <p:cBhvr>
                                        <p:cTn id="21" dur="2000"/>
                                        <p:tgtEl>
                                          <p:spTgt spid="6">
                                            <p:txEl>
                                              <p:pRg st="2" end="2"/>
                                            </p:txEl>
                                          </p:spTgt>
                                        </p:tgtEl>
                                      </p:cBhvr>
                                    </p:animEffect>
                                    <p:set>
                                      <p:cBhvr>
                                        <p:cTn id="22" dur="1" fill="hold">
                                          <p:stCondLst>
                                            <p:cond delay="1999"/>
                                          </p:stCondLst>
                                        </p:cTn>
                                        <p:tgtEl>
                                          <p:spTgt spid="6">
                                            <p:txEl>
                                              <p:pRg st="2" end="2"/>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2000"/>
                                        <p:tgtEl>
                                          <p:spTgt spid="6">
                                            <p:txEl>
                                              <p:pRg st="3" end="3"/>
                                            </p:txEl>
                                          </p:spTgt>
                                        </p:tgtEl>
                                      </p:cBhvr>
                                    </p:animEffect>
                                    <p:set>
                                      <p:cBhvr>
                                        <p:cTn id="25" dur="1" fill="hold">
                                          <p:stCondLst>
                                            <p:cond delay="1999"/>
                                          </p:stCondLst>
                                        </p:cTn>
                                        <p:tgtEl>
                                          <p:spTgt spid="6">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8229600" cy="45719"/>
          </a:xfrm>
        </p:spPr>
        <p:txBody>
          <a:bodyPr/>
          <a:lstStyle/>
          <a:p>
            <a:endParaRPr lang="ru-RU" dirty="0"/>
          </a:p>
        </p:txBody>
      </p:sp>
      <p:sp>
        <p:nvSpPr>
          <p:cNvPr id="4" name="Прямоугольник 3"/>
          <p:cNvSpPr/>
          <p:nvPr/>
        </p:nvSpPr>
        <p:spPr>
          <a:xfrm>
            <a:off x="2843808" y="332656"/>
            <a:ext cx="3476593" cy="1152128"/>
          </a:xfrm>
          <a:prstGeom prst="rect">
            <a:avLst/>
          </a:prstGeom>
          <a:noFill/>
        </p:spPr>
        <p:txBody>
          <a:bodyPr wrap="none" lIns="91440" tIns="45720" rIns="91440" bIns="45720">
            <a:prstTxWarp prst="textWave1">
              <a:avLst/>
            </a:prstTxWarp>
            <a:spAutoFit/>
          </a:bodyPr>
          <a:lstStyle/>
          <a:p>
            <a:pPr algn="ctr"/>
            <a:r>
              <a:rPr lang="en-US" sz="5400" b="1" cap="none" spc="0" dirty="0" smtClean="0">
                <a:ln w="1905"/>
                <a:solidFill>
                  <a:schemeClr val="accent6">
                    <a:lumMod val="75000"/>
                  </a:schemeClr>
                </a:solidFill>
                <a:effectLst>
                  <a:innerShdw blurRad="69850" dist="43180" dir="5400000">
                    <a:srgbClr val="000000">
                      <a:alpha val="65000"/>
                    </a:srgbClr>
                  </a:innerShdw>
                </a:effectLst>
              </a:rPr>
              <a:t>History</a:t>
            </a:r>
            <a:endParaRPr lang="ru-RU" sz="5400" b="1" cap="none" spc="0" dirty="0">
              <a:ln w="1905"/>
              <a:solidFill>
                <a:schemeClr val="accent6">
                  <a:lumMod val="75000"/>
                </a:schemeClr>
              </a:solidFill>
              <a:effectLst>
                <a:innerShdw blurRad="69850" dist="43180" dir="5400000">
                  <a:srgbClr val="000000">
                    <a:alpha val="65000"/>
                  </a:srgbClr>
                </a:innerShdw>
              </a:effectLst>
            </a:endParaRPr>
          </a:p>
        </p:txBody>
      </p:sp>
      <p:sp>
        <p:nvSpPr>
          <p:cNvPr id="5" name="TextBox 4"/>
          <p:cNvSpPr txBox="1"/>
          <p:nvPr/>
        </p:nvSpPr>
        <p:spPr>
          <a:xfrm>
            <a:off x="539553" y="1484784"/>
            <a:ext cx="7992888" cy="4154984"/>
          </a:xfrm>
          <a:prstGeom prst="rect">
            <a:avLst/>
          </a:prstGeom>
          <a:noFill/>
        </p:spPr>
        <p:txBody>
          <a:bodyPr wrap="square" rtlCol="0">
            <a:spAutoFit/>
          </a:bodyPr>
          <a:lstStyle/>
          <a:p>
            <a:r>
              <a:rPr lang="en-US" sz="4400" dirty="0" smtClean="0"/>
              <a:t>3. In the 11</a:t>
            </a:r>
            <a:r>
              <a:rPr lang="en-US" sz="4400" baseline="30000" dirty="0" smtClean="0"/>
              <a:t>th</a:t>
            </a:r>
            <a:r>
              <a:rPr lang="en-US" sz="4400" dirty="0" smtClean="0"/>
              <a:t> century people of London usually built the houses from … .</a:t>
            </a:r>
          </a:p>
          <a:p>
            <a:r>
              <a:rPr lang="en-US" sz="4400" dirty="0" smtClean="0"/>
              <a:t>     A. stone</a:t>
            </a:r>
          </a:p>
          <a:p>
            <a:r>
              <a:rPr lang="en-US" sz="4400" dirty="0" smtClean="0"/>
              <a:t>     B. sand</a:t>
            </a:r>
          </a:p>
          <a:p>
            <a:r>
              <a:rPr lang="en-US" sz="4400" dirty="0" smtClean="0"/>
              <a:t>     C. wood</a:t>
            </a:r>
            <a:endParaRPr lang="ru-RU" sz="4400" dirty="0"/>
          </a:p>
        </p:txBody>
      </p:sp>
      <p:pic>
        <p:nvPicPr>
          <p:cNvPr id="1026" name="Picture 2" descr="http://img-fotki.yandex.ru/get/9106/122263170.162/0_27e36b_89595157_XXXL.jpg"/>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76056" y="4293096"/>
            <a:ext cx="3492000" cy="2124000"/>
          </a:xfrm>
          <a:prstGeom prst="round2Diag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heckerboard(across)">
                                      <p:cBhvr>
                                        <p:cTn id="7" dur="500"/>
                                        <p:tgtEl>
                                          <p:spTgt spid="5">
                                            <p:txEl>
                                              <p:pRg st="1" end="1"/>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checkerboard(across)">
                                      <p:cBhvr>
                                        <p:cTn id="11" dur="500"/>
                                        <p:tgtEl>
                                          <p:spTgt spid="5">
                                            <p:txEl>
                                              <p:pRg st="2" end="2"/>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checkerboard(across)">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mph" presetSubtype="2" fill="hold" nodeType="clickEffect">
                                  <p:stCondLst>
                                    <p:cond delay="0"/>
                                  </p:stCondLst>
                                  <p:childTnLst>
                                    <p:animClr clrSpc="rgb" dir="cw">
                                      <p:cBhvr override="childStyle">
                                        <p:cTn id="19" dur="2000" fill="hold"/>
                                        <p:tgtEl>
                                          <p:spTgt spid="5">
                                            <p:txEl>
                                              <p:pRg st="3" end="3"/>
                                            </p:txEl>
                                          </p:spTgt>
                                        </p:tgtEl>
                                        <p:attrNameLst>
                                          <p:attrName>style.color</p:attrName>
                                        </p:attrNameLst>
                                      </p:cBhvr>
                                      <p:to>
                                        <a:schemeClr val="accent2"/>
                                      </p:to>
                                    </p:animClr>
                                  </p:childTnLst>
                                </p:cTn>
                              </p:par>
                              <p:par>
                                <p:cTn id="20" presetID="10" presetClass="exit" presetSubtype="0" fill="hold" nodeType="withEffect">
                                  <p:stCondLst>
                                    <p:cond delay="0"/>
                                  </p:stCondLst>
                                  <p:childTnLst>
                                    <p:animEffect transition="out" filter="fade">
                                      <p:cBhvr>
                                        <p:cTn id="21" dur="2000"/>
                                        <p:tgtEl>
                                          <p:spTgt spid="5">
                                            <p:txEl>
                                              <p:pRg st="1" end="1"/>
                                            </p:txEl>
                                          </p:spTgt>
                                        </p:tgtEl>
                                      </p:cBhvr>
                                    </p:animEffect>
                                    <p:set>
                                      <p:cBhvr>
                                        <p:cTn id="22" dur="1" fill="hold">
                                          <p:stCondLst>
                                            <p:cond delay="1999"/>
                                          </p:stCondLst>
                                        </p:cTn>
                                        <p:tgtEl>
                                          <p:spTgt spid="5">
                                            <p:txEl>
                                              <p:pRg st="1" end="1"/>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2000"/>
                                        <p:tgtEl>
                                          <p:spTgt spid="5">
                                            <p:txEl>
                                              <p:pRg st="2" end="2"/>
                                            </p:txEl>
                                          </p:spTgt>
                                        </p:tgtEl>
                                      </p:cBhvr>
                                    </p:animEffect>
                                    <p:set>
                                      <p:cBhvr>
                                        <p:cTn id="25" dur="1" fill="hold">
                                          <p:stCondLst>
                                            <p:cond delay="1999"/>
                                          </p:stCondLst>
                                        </p:cTn>
                                        <p:tgtEl>
                                          <p:spTgt spid="5">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1764</TotalTime>
  <Words>1534</Words>
  <Application>Microsoft Office PowerPoint</Application>
  <PresentationFormat>Экран (4:3)</PresentationFormat>
  <Paragraphs>430</Paragraphs>
  <Slides>60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60</vt:i4>
      </vt:variant>
    </vt:vector>
  </HeadingPairs>
  <TitlesOfParts>
    <vt:vector size="61" baseType="lpstr">
      <vt:lpstr>Тема Office</vt:lpstr>
      <vt:lpstr>Презентация PowerPoint</vt:lpstr>
      <vt:lpstr>Use the first letters of the names of the things you see in the pictures and you will know what city we are going to travel</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Imperial War Museum</vt:lpstr>
      <vt:lpstr>National Gallery</vt:lpstr>
      <vt:lpstr>Natural History Museum</vt:lpstr>
      <vt:lpstr>London Transport Museum</vt:lpstr>
      <vt:lpstr>Madam Tussaud’s Museum</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Football</vt:lpstr>
      <vt:lpstr>Презентация PowerPoint</vt:lpstr>
      <vt:lpstr>Rugby</vt:lpstr>
      <vt:lpstr>Презентация PowerPoint</vt:lpstr>
      <vt:lpstr>Tennis</vt:lpstr>
      <vt:lpstr>Презентация PowerPoint</vt:lpstr>
      <vt:lpstr>Cricket</vt:lpstr>
      <vt:lpstr>Презентация PowerPoint</vt:lpstr>
      <vt:lpstr>Golf</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презентации</dc:title>
  <dc:creator>Катенок</dc:creator>
  <cp:lastModifiedBy>Mvideo</cp:lastModifiedBy>
  <cp:revision>178</cp:revision>
  <dcterms:created xsi:type="dcterms:W3CDTF">2012-12-02T16:48:00Z</dcterms:created>
  <dcterms:modified xsi:type="dcterms:W3CDTF">2022-02-24T18:30:44Z</dcterms:modified>
</cp:coreProperties>
</file>