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7" r:id="rId4"/>
    <p:sldId id="268" r:id="rId5"/>
    <p:sldId id="276" r:id="rId6"/>
    <p:sldId id="269" r:id="rId7"/>
    <p:sldId id="270" r:id="rId8"/>
    <p:sldId id="272" r:id="rId9"/>
    <p:sldId id="274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70922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4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8407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5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8470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3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556792"/>
            <a:ext cx="701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ТЕМА.   </a:t>
            </a:r>
            <a:r>
              <a:rPr lang="ru-RU" sz="3600" b="1" dirty="0" smtClean="0">
                <a:solidFill>
                  <a:srgbClr val="0070C0"/>
                </a:solidFill>
              </a:rPr>
              <a:t>СЛОВО.  СЛОГИ.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2636912"/>
            <a:ext cx="4445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 ШКОЛЬНИК НАВСЕГДА: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СЛОГИ ДЕЛЯТСЯ СЛОВА!!!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СЛОВО  ДЕЛИТСЯ  НА  СЛОГИ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 НА  ДОЛЬКИ  АПЕЛЬСИН.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ЛИСТЬЯ  ДЕЛИТСЯ  ЛИСТВА,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СЛОГИ  ДЕЛЯТСЯ  СЛОВА,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6672"/>
            <a:ext cx="554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ПРИДУМАЙ  по  картинке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ПРЕДЛОЖЕНИЕ  К  СХЕМЕ.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301" y="4509120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34" y="4478676"/>
            <a:ext cx="11763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62" y="4478676"/>
            <a:ext cx="11763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78290" y="3922681"/>
            <a:ext cx="0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020272" y="4700738"/>
            <a:ext cx="72008" cy="89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02" y="1654036"/>
            <a:ext cx="4145446" cy="220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530120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Назови 1 слово, 2-е? 3-е.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017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96752"/>
            <a:ext cx="374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Посмотри  на  схему 1-го слова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988840"/>
            <a:ext cx="3240360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63988" y="1772816"/>
            <a:ext cx="0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43808" y="3068960"/>
            <a:ext cx="59532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ПОЗОВИ СЛОВО – </a:t>
            </a:r>
            <a:r>
              <a:rPr lang="ru-RU" sz="2000" b="1" dirty="0" smtClean="0">
                <a:solidFill>
                  <a:srgbClr val="C00000"/>
                </a:solidFill>
              </a:rPr>
              <a:t>КОШ –КА!!!</a:t>
            </a:r>
          </a:p>
          <a:p>
            <a:r>
              <a:rPr lang="ru-RU" sz="2000" b="1" dirty="0" smtClean="0"/>
              <a:t>На сколько  частей  оно распадается?</a:t>
            </a:r>
          </a:p>
          <a:p>
            <a:r>
              <a:rPr lang="ru-RU" sz="2000" b="1" dirty="0" smtClean="0"/>
              <a:t>Как это показать на схеме?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ПРИДУМАЙ К ЭТОЙ СХЕМЕ ДРУГИЕ СЛОВА.</a:t>
            </a:r>
          </a:p>
          <a:p>
            <a:r>
              <a:rPr lang="ru-RU" sz="2000" b="1" dirty="0" smtClean="0"/>
              <a:t>ДОКАЖИ, ЧТО ОНИ ПОДХОДЯТ.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58454"/>
            <a:ext cx="1512168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31" y="5258454"/>
            <a:ext cx="1646617" cy="111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48" y="5258453"/>
            <a:ext cx="1642000" cy="111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47077"/>
            <a:ext cx="1512168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11" y="548680"/>
            <a:ext cx="2083545" cy="15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87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2952328" cy="24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5"/>
            <a:ext cx="3078088" cy="242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55535"/>
            <a:ext cx="603041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0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0" y="884313"/>
            <a:ext cx="712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РАЗБЕЙ СЛОВА НА СЛОГИ И ПОДБЕРИ НУЖНУЮ СХЕМУ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0" y="1412776"/>
            <a:ext cx="187776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65474"/>
            <a:ext cx="2500536" cy="14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1881879" cy="14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34343"/>
            <a:ext cx="1978842" cy="15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1" y="2826907"/>
            <a:ext cx="2194167" cy="14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21" y="4306465"/>
            <a:ext cx="1895872" cy="12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19" y="4285978"/>
            <a:ext cx="2013620" cy="134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5737" y="3032544"/>
            <a:ext cx="1922969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55825"/>
            <a:ext cx="19446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79" y="4460866"/>
            <a:ext cx="19446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34" y="5107290"/>
            <a:ext cx="19446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71" y="5849874"/>
            <a:ext cx="19446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75" y="5877272"/>
            <a:ext cx="19446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283968" y="2852936"/>
            <a:ext cx="0" cy="7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67221" y="2852936"/>
            <a:ext cx="0" cy="70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56311" y="2852936"/>
            <a:ext cx="0" cy="76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106" idx="0"/>
          </p:cNvCxnSpPr>
          <p:nvPr/>
        </p:nvCxnSpPr>
        <p:spPr>
          <a:xfrm>
            <a:off x="4767221" y="3717032"/>
            <a:ext cx="2" cy="743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36096" y="3717032"/>
            <a:ext cx="0" cy="69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4407701"/>
            <a:ext cx="0" cy="699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56311" y="4941878"/>
            <a:ext cx="0" cy="71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12160" y="4941878"/>
            <a:ext cx="0" cy="71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28" y="5517232"/>
            <a:ext cx="13924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0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61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РАЗБЕЙ СЛОВА НА СЛОГИ И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СОСТАВЬ К КАЖДОМУ СЛОВУ СХЕМУ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45" y="1016775"/>
            <a:ext cx="1440160" cy="15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78" y="4671914"/>
            <a:ext cx="1560762" cy="17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77" y="1147251"/>
            <a:ext cx="1432491" cy="143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97" y="1189150"/>
            <a:ext cx="1921396" cy="139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84558"/>
            <a:ext cx="2441848" cy="18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2" y="3015944"/>
            <a:ext cx="2397646" cy="19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91172"/>
            <a:ext cx="2290416" cy="14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59" y="2578437"/>
            <a:ext cx="1384013" cy="24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71914"/>
            <a:ext cx="1247550" cy="17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18" y="2584209"/>
            <a:ext cx="3077536" cy="23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991172"/>
            <a:ext cx="1620180" cy="14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6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6485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ПРИДУМАЙ СВОИ СЛОВА К СХЕМАМ,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РАЗБЕЙ ИХ НА СЛОГИ.</a:t>
            </a:r>
          </a:p>
          <a:p>
            <a:endParaRPr lang="ru-RU" sz="2000" b="1" dirty="0"/>
          </a:p>
          <a:p>
            <a:r>
              <a:rPr lang="ru-RU" sz="2000" b="1" dirty="0" smtClean="0"/>
              <a:t>ЕСЛИ В СЛОВЕ </a:t>
            </a:r>
            <a:r>
              <a:rPr lang="ru-RU" sz="2000" b="1" dirty="0" smtClean="0">
                <a:solidFill>
                  <a:srgbClr val="C00000"/>
                </a:solidFill>
              </a:rPr>
              <a:t>1 слог- СЛОВО ОДНОСЛОЖНОЕ</a:t>
            </a:r>
          </a:p>
          <a:p>
            <a:endParaRPr lang="ru-RU" sz="2000" b="1" dirty="0"/>
          </a:p>
          <a:p>
            <a:r>
              <a:rPr lang="ru-RU" sz="2000" b="1" dirty="0" smtClean="0"/>
              <a:t>ЕСЛИ </a:t>
            </a:r>
            <a:r>
              <a:rPr lang="ru-RU" sz="2000" b="1" dirty="0" smtClean="0">
                <a:solidFill>
                  <a:srgbClr val="7030A0"/>
                </a:solidFill>
              </a:rPr>
              <a:t>2слога-  _ ДВУСЛОЖНОЕ,</a:t>
            </a:r>
          </a:p>
          <a:p>
            <a:r>
              <a:rPr lang="ru-RU" sz="2000" b="1" dirty="0" smtClean="0"/>
              <a:t>ЕСЛИ </a:t>
            </a:r>
            <a:r>
              <a:rPr lang="ru-RU" sz="2000" b="1" dirty="0" smtClean="0">
                <a:solidFill>
                  <a:srgbClr val="FF0000"/>
                </a:solidFill>
              </a:rPr>
              <a:t>3слога -- - ТРЁХСЛОЖНОЕ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А ЕСЛИ </a:t>
            </a:r>
            <a:r>
              <a:rPr lang="ru-RU" sz="2000" b="1" dirty="0" smtClean="0">
                <a:solidFill>
                  <a:srgbClr val="00B050"/>
                </a:solidFill>
              </a:rPr>
              <a:t>5</a:t>
            </a:r>
            <a:r>
              <a:rPr lang="ru-RU" sz="2000" b="1" dirty="0" smtClean="0"/>
              <a:t>,ТО,…………………………????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717032"/>
            <a:ext cx="223224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39873"/>
            <a:ext cx="22558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1" y="1969968"/>
            <a:ext cx="22558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41" y="4328780"/>
            <a:ext cx="22558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90" y="3497343"/>
            <a:ext cx="2060574" cy="43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745315" y="3553799"/>
            <a:ext cx="0" cy="764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86230" y="3247239"/>
            <a:ext cx="0" cy="698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956376" y="3247241"/>
            <a:ext cx="0" cy="68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56176" y="4194252"/>
            <a:ext cx="1" cy="625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2240" y="4174232"/>
            <a:ext cx="0" cy="625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404204" y="4194252"/>
            <a:ext cx="0" cy="625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единительная линия 6144"/>
          <p:cNvCxnSpPr/>
          <p:nvPr/>
        </p:nvCxnSpPr>
        <p:spPr>
          <a:xfrm>
            <a:off x="5580112" y="5339873"/>
            <a:ext cx="0" cy="39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Прямая соединительная линия 6156"/>
          <p:cNvCxnSpPr/>
          <p:nvPr/>
        </p:nvCxnSpPr>
        <p:spPr>
          <a:xfrm>
            <a:off x="6012160" y="5339873"/>
            <a:ext cx="0" cy="48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Прямая соединительная линия 6158"/>
          <p:cNvCxnSpPr/>
          <p:nvPr/>
        </p:nvCxnSpPr>
        <p:spPr>
          <a:xfrm flipH="1">
            <a:off x="6444208" y="5229200"/>
            <a:ext cx="1" cy="591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Прямая соединительная линия 6160"/>
          <p:cNvCxnSpPr/>
          <p:nvPr/>
        </p:nvCxnSpPr>
        <p:spPr>
          <a:xfrm>
            <a:off x="6948264" y="5339873"/>
            <a:ext cx="0" cy="39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700280"/>
            <a:ext cx="1440161" cy="176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3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7056784" cy="411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836712"/>
            <a:ext cx="481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ЧТО ТЫ ЗАПОМНИЛ НА УРОКЕ 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КАК ПОДЕЛИТЬ СЛОВО НА СЛОГИ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893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151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Comp</cp:lastModifiedBy>
  <cp:revision>33</cp:revision>
  <dcterms:created xsi:type="dcterms:W3CDTF">2013-07-29T17:42:42Z</dcterms:created>
  <dcterms:modified xsi:type="dcterms:W3CDTF">2015-09-07T22:37:05Z</dcterms:modified>
</cp:coreProperties>
</file>