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71" r:id="rId16"/>
    <p:sldId id="274" r:id="rId17"/>
    <p:sldId id="275" r:id="rId18"/>
    <p:sldId id="276" r:id="rId19"/>
    <p:sldId id="272" r:id="rId20"/>
    <p:sldId id="280" r:id="rId21"/>
    <p:sldId id="273" r:id="rId22"/>
    <p:sldId id="281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254"/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69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0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17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8906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7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68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2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8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2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31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29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32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00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83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49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45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54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C51686-3B1F-4F8F-BFEA-A40C946C1971}" type="datetimeFigureOut">
              <a:rPr lang="ru-RU" smtClean="0"/>
              <a:pPr/>
              <a:t>22.02.2022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498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«Транспорт»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888" y="19148"/>
            <a:ext cx="9156582" cy="6858000"/>
          </a:xfrm>
        </p:spPr>
      </p:pic>
      <p:sp>
        <p:nvSpPr>
          <p:cNvPr id="3" name="TextBox 2"/>
          <p:cNvSpPr txBox="1"/>
          <p:nvPr/>
        </p:nvSpPr>
        <p:spPr>
          <a:xfrm>
            <a:off x="3185241" y="5661248"/>
            <a:ext cx="2773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ПОЕЗД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076729" y="5805264"/>
            <a:ext cx="2882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МЕТРО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0917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7504" y="5805264"/>
            <a:ext cx="4288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ПАРУСНИК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944" cy="6858000"/>
          </a:xfrm>
        </p:spPr>
      </p:pic>
      <p:sp>
        <p:nvSpPr>
          <p:cNvPr id="2" name="TextBox 1"/>
          <p:cNvSpPr txBox="1"/>
          <p:nvPr/>
        </p:nvSpPr>
        <p:spPr>
          <a:xfrm>
            <a:off x="3151054" y="5733256"/>
            <a:ext cx="2884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ЛОДКА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676900" y="1920875"/>
            <a:ext cx="3467100" cy="44338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5406052"/>
            <a:ext cx="3962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САМОЛЁТ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032" y="0"/>
            <a:ext cx="9159032" cy="6858000"/>
          </a:xfrm>
        </p:spPr>
      </p:pic>
      <p:sp>
        <p:nvSpPr>
          <p:cNvPr id="4" name="TextBox 3"/>
          <p:cNvSpPr txBox="1"/>
          <p:nvPr/>
        </p:nvSpPr>
        <p:spPr>
          <a:xfrm>
            <a:off x="1547664" y="5666015"/>
            <a:ext cx="4162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ВЕРТОЛЁТ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467544" y="5657671"/>
            <a:ext cx="7343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+mj-lt"/>
              </a:rPr>
              <a:t>СКОРАЯ ПОМОЩЬ</a:t>
            </a:r>
            <a:endParaRPr lang="ru-RU" sz="7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поли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971600" y="5301208"/>
            <a:ext cx="4199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ПОЛИЦИЯ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95536" y="5635210"/>
            <a:ext cx="4581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+mj-lt"/>
              </a:rPr>
              <a:t>ПОЖАРНАЯ</a:t>
            </a:r>
            <a:endParaRPr lang="ru-RU" sz="7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Пассажирский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960440" cy="2376265"/>
          </a:xfrm>
          <a:prstGeom prst="rect">
            <a:avLst/>
          </a:prstGeom>
          <a:noFill/>
        </p:spPr>
      </p:pic>
      <p:pic>
        <p:nvPicPr>
          <p:cNvPr id="1027" name="Picture 3" descr="D: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3672408" cy="2417861"/>
          </a:xfrm>
          <a:prstGeom prst="rect">
            <a:avLst/>
          </a:prstGeom>
          <a:noFill/>
        </p:spPr>
      </p:pic>
      <p:pic>
        <p:nvPicPr>
          <p:cNvPr id="1028" name="Picture 4" descr="D: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4104456" cy="2304256"/>
          </a:xfrm>
          <a:prstGeom prst="rect">
            <a:avLst/>
          </a:prstGeom>
          <a:noFill/>
        </p:spPr>
      </p:pic>
      <p:pic>
        <p:nvPicPr>
          <p:cNvPr id="2050" name="Picture 2" descr="D:\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3744416" cy="229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620688"/>
            <a:ext cx="821811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effectLst/>
              </a:rPr>
              <a:t>Закрепление и обобщение знаний детей по теме «Транспорт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8064896" cy="43924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Задачи: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формировать умения детей классифицировать разные виды транспорта (воздушный, наземный, водный, железнодорожный, пассажирский, грузовой, специальный);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способствовать развитию мышления, зрительного восприятия, внимания, памяти, связной речи;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обеспечить развитие умение отвечать полным предложением на поставленный вопрос;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способствовать развитию познавательного интереса;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вызвать желание у детей слушать друг друга.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Пассажирский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320480" cy="2376264"/>
          </a:xfrm>
          <a:prstGeom prst="rect">
            <a:avLst/>
          </a:prstGeom>
          <a:noFill/>
        </p:spPr>
      </p:pic>
      <p:pic>
        <p:nvPicPr>
          <p:cNvPr id="1027" name="Picture 3" descr="D: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032448" cy="2448272"/>
          </a:xfrm>
          <a:prstGeom prst="rect">
            <a:avLst/>
          </a:prstGeom>
          <a:noFill/>
        </p:spPr>
      </p:pic>
      <p:pic>
        <p:nvPicPr>
          <p:cNvPr id="1028" name="Picture 4" descr="D: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4176464" cy="2736304"/>
          </a:xfrm>
          <a:prstGeom prst="rect">
            <a:avLst/>
          </a:prstGeom>
          <a:noFill/>
        </p:spPr>
      </p:pic>
      <p:pic>
        <p:nvPicPr>
          <p:cNvPr id="1029" name="Picture 5" descr="D: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67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Грузовой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816424" cy="2448272"/>
          </a:xfrm>
        </p:spPr>
      </p:pic>
      <p:pic>
        <p:nvPicPr>
          <p:cNvPr id="2050" name="Picture 2" descr="D: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32448" cy="2376264"/>
          </a:xfrm>
          <a:prstGeom prst="rect">
            <a:avLst/>
          </a:prstGeom>
          <a:noFill/>
        </p:spPr>
      </p:pic>
      <p:pic>
        <p:nvPicPr>
          <p:cNvPr id="2051" name="Picture 3" descr="D: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381642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58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Специальный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932" y="1124744"/>
            <a:ext cx="4117548" cy="2808312"/>
          </a:xfrm>
          <a:prstGeom prst="rect">
            <a:avLst/>
          </a:prstGeom>
          <a:noFill/>
        </p:spPr>
      </p:pic>
      <p:pic>
        <p:nvPicPr>
          <p:cNvPr id="2052" name="Picture 4" descr="C:\Users\павел\Downloads\поли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77072"/>
            <a:ext cx="4176464" cy="259228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080120"/>
            <a:ext cx="3872840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305800" cy="244827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Спасибо за внимание!!!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5733256"/>
            <a:ext cx="4804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Презентацию подготовила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учитель-логопед МДОУ №7 г. Конаково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Казанкова </a:t>
            </a:r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.Е.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транспорта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Наземный ( машина, автобус, мотоцикл, велосипед, троллейбус, трамвай)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Железнодорожный (поезд)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Подземный (метро)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Водный (лодка, корабль, баржа, плот, яхта 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Воздушный (самолет, вертолет, дирижабль,)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Пассажирский( поезд, автобус, самолет, трамвай, троллейбус)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Грузовой (поезд, грузовик)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Специальный(полиция, скорая помощь, пожарная)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763960" y="701080"/>
            <a:ext cx="8229600" cy="132624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984"/>
            <a:ext cx="9144000" cy="6945642"/>
          </a:xfrm>
        </p:spPr>
      </p:pic>
      <p:sp>
        <p:nvSpPr>
          <p:cNvPr id="3" name="TextBox 2"/>
          <p:cNvSpPr txBox="1"/>
          <p:nvPr/>
        </p:nvSpPr>
        <p:spPr>
          <a:xfrm>
            <a:off x="251521" y="5613047"/>
            <a:ext cx="565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АВТОМОБИЛЬ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337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557338"/>
            <a:ext cx="4038600" cy="4797425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63688" y="5657671"/>
            <a:ext cx="3642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АВТОБУС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6"/>
            <a:ext cx="9118810" cy="685799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074" y="5778978"/>
            <a:ext cx="5087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ВЕЛОСИПЕД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м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2197792" y="5805264"/>
            <a:ext cx="4748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+mj-lt"/>
              </a:rPr>
              <a:t>МОТОЦИКЛ</a:t>
            </a:r>
            <a:endParaRPr lang="ru-RU" sz="7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9240"/>
            <a:ext cx="9121286" cy="6828760"/>
          </a:xfrm>
        </p:spPr>
      </p:pic>
      <p:sp>
        <p:nvSpPr>
          <p:cNvPr id="2" name="TextBox 1"/>
          <p:cNvSpPr txBox="1"/>
          <p:nvPr/>
        </p:nvSpPr>
        <p:spPr>
          <a:xfrm>
            <a:off x="2696249" y="5805264"/>
            <a:ext cx="3929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+mj-lt"/>
              </a:rPr>
              <a:t>ТРАМВАЙ</a:t>
            </a:r>
            <a:endParaRPr lang="ru-RU" sz="7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13376"/>
          </a:xfrm>
        </p:spPr>
      </p:pic>
      <p:sp>
        <p:nvSpPr>
          <p:cNvPr id="2" name="TextBox 1"/>
          <p:cNvSpPr txBox="1"/>
          <p:nvPr/>
        </p:nvSpPr>
        <p:spPr>
          <a:xfrm>
            <a:off x="2206210" y="5805264"/>
            <a:ext cx="5216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ТРОЛЛЕЙБУС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510</TotalTime>
  <Words>189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Century Gothic</vt:lpstr>
      <vt:lpstr>Wingdings</vt:lpstr>
      <vt:lpstr>Wingdings 3</vt:lpstr>
      <vt:lpstr>Сектор</vt:lpstr>
      <vt:lpstr>Тема: «Транспорт»</vt:lpstr>
      <vt:lpstr>Цель: Закрепление и обобщение знаний детей по теме «Транспорт».</vt:lpstr>
      <vt:lpstr>Виды транспорта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Пассажирский транспорт</vt:lpstr>
      <vt:lpstr>Пассажирский транспорт</vt:lpstr>
      <vt:lpstr>Грузовой транспорт</vt:lpstr>
      <vt:lpstr>Специальный транспорт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павел</dc:creator>
  <cp:lastModifiedBy>Пользователь</cp:lastModifiedBy>
  <cp:revision>60</cp:revision>
  <dcterms:created xsi:type="dcterms:W3CDTF">2015-04-27T11:19:14Z</dcterms:created>
  <dcterms:modified xsi:type="dcterms:W3CDTF">2022-02-22T07:52:14Z</dcterms:modified>
</cp:coreProperties>
</file>