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90" r:id="rId3"/>
    <p:sldId id="292" r:id="rId4"/>
    <p:sldId id="29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239" y="692696"/>
            <a:ext cx="7676268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Учим алгоритмы.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Называем слова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действия.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Составляем фразы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из 2-3 слов.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9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лиент\Desktop\Мышарики\img4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28" y="-21320"/>
            <a:ext cx="933024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://%D0%BB%D1%83%D1%87%D0%B8%D0%BA-%D1%81%D0%B2%D0%B5%D1%82%D0%B0.%D1%80%D1%84/wp-content/uploads/2013/10/1015-150x1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://%D0%BB%D1%83%D1%87%D0%B8%D0%BA-%D1%81%D0%B2%D0%B5%D1%82%D0%B0.%D1%80%D1%84/wp-content/uploads/2013/10/1015-150x15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http://skachatkartinki.ru/img/picture/Sep/23/12a3e4b6b47b4f54f1a765ae05f48bfc/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12738"/>
            <a:ext cx="8664897" cy="620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Клиент\Desktop\Мышарики\img4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64" y="-12398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056.radikal.ru/1105/85/1b4383452fc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061384" cy="500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34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лиент\Desktop\Мышарики\img4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28" y="-21320"/>
            <a:ext cx="933024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://%D0%BB%D1%83%D1%87%D0%B8%D0%BA-%D1%81%D0%B2%D0%B5%D1%82%D0%B0.%D1%80%D1%84/wp-content/uploads/2013/10/1015-150x1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://%D0%BB%D1%83%D1%87%D0%B8%D0%BA-%D1%81%D0%B2%D0%B5%D1%82%D0%B0.%D1%80%D1%84/wp-content/uploads/2013/10/1015-150x15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http://fotohomka.ru/images/Jan/10/3f2ab83646471d9d9d9992eb66ef2fd0/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95334"/>
            <a:ext cx="8808913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964</TotalTime>
  <Words>13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Клиент</dc:creator>
  <cp:lastModifiedBy>Admin</cp:lastModifiedBy>
  <cp:revision>50</cp:revision>
  <dcterms:created xsi:type="dcterms:W3CDTF">2015-10-06T09:00:56Z</dcterms:created>
  <dcterms:modified xsi:type="dcterms:W3CDTF">2022-02-21T00:31:20Z</dcterms:modified>
</cp:coreProperties>
</file>