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4A2747-6B5D-460B-9142-CEBC1791E1E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BE106-BF58-4C06-A63D-5195B9B0A7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4A2747-6B5D-460B-9142-CEBC1791E1E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BE106-BF58-4C06-A63D-5195B9B0A7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4A2747-6B5D-460B-9142-CEBC1791E1E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BE106-BF58-4C06-A63D-5195B9B0A7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4A2747-6B5D-460B-9142-CEBC1791E1E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BE106-BF58-4C06-A63D-5195B9B0A7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4A2747-6B5D-460B-9142-CEBC1791E1E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BE106-BF58-4C06-A63D-5195B9B0A73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4A2747-6B5D-460B-9142-CEBC1791E1E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BE106-BF58-4C06-A63D-5195B9B0A7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4A2747-6B5D-460B-9142-CEBC1791E1E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BE106-BF58-4C06-A63D-5195B9B0A7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4A2747-6B5D-460B-9142-CEBC1791E1E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BE106-BF58-4C06-A63D-5195B9B0A7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4A2747-6B5D-460B-9142-CEBC1791E1E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BE106-BF58-4C06-A63D-5195B9B0A73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4A2747-6B5D-460B-9142-CEBC1791E1E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BE106-BF58-4C06-A63D-5195B9B0A7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4A2747-6B5D-460B-9142-CEBC1791E1E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BE106-BF58-4C06-A63D-5195B9B0A7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F4A2747-6B5D-460B-9142-CEBC1791E1EB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54BE106-BF58-4C06-A63D-5195B9B0A73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 каких организмов встречаются данные типы оплодотворения?</a:t>
            </a:r>
          </a:p>
          <a:p>
            <a:r>
              <a:rPr lang="ru-RU" dirty="0" smtClean="0"/>
              <a:t>Какие недостатки имеет наружное оплодотворение?</a:t>
            </a:r>
            <a:endParaRPr lang="ru-RU" dirty="0"/>
          </a:p>
        </p:txBody>
      </p:sp>
      <p:pic>
        <p:nvPicPr>
          <p:cNvPr id="1026" name="Picture 2" descr="C:\Users\User\Desktop\46fd30fcfe68d7bbecec42c4dbd6650e-800x.jpg"/>
          <p:cNvPicPr>
            <a:picLocks noChangeAspect="1" noChangeArrowheads="1"/>
          </p:cNvPicPr>
          <p:nvPr/>
        </p:nvPicPr>
        <p:blipFill>
          <a:blip r:embed="rId2"/>
          <a:srcRect l="6500" t="5000" r="7249" b="63000"/>
          <a:stretch>
            <a:fillRect/>
          </a:stretch>
        </p:blipFill>
        <p:spPr bwMode="auto">
          <a:xfrm>
            <a:off x="642910" y="785794"/>
            <a:ext cx="821537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podskaz_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0785" y="642918"/>
            <a:ext cx="8877966" cy="5548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slide-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5" y="43951"/>
            <a:ext cx="9097277" cy="6814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48006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Параграф 22, стр. 157, вопросы 1-8 (устно)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71480"/>
            <a:ext cx="8643998" cy="1500198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Задание </a:t>
            </a:r>
            <a:r>
              <a:rPr lang="ru-RU" sz="2800" b="1" i="1" dirty="0" smtClean="0">
                <a:solidFill>
                  <a:schemeClr val="tx1"/>
                </a:solidFill>
              </a:rPr>
              <a:t>2.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smtClean="0">
                <a:solidFill>
                  <a:schemeClr val="tx1"/>
                </a:solidFill>
              </a:rPr>
              <a:t>Прочитайте текст и найдите в нем предложения, в которых содержатся биологические ошибки. Запишите сначала номера этих предложений, а затем сформулируйте и запишите их правильно.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8786874" cy="5072098"/>
          </a:xfrm>
        </p:spPr>
        <p:txBody>
          <a:bodyPr>
            <a:normAutofit fontScale="77500" lnSpcReduction="20000"/>
          </a:bodyPr>
          <a:lstStyle/>
          <a:p>
            <a:r>
              <a:rPr lang="ru-RU" sz="3400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ru-RU" sz="3400" b="1" dirty="0">
                <a:solidFill>
                  <a:schemeClr val="tx1"/>
                </a:solidFill>
              </a:rPr>
              <a:t>1) Пыльцевое зерно, попав на рыльце пестика, прорастает.</a:t>
            </a:r>
          </a:p>
          <a:p>
            <a:pPr algn="l"/>
            <a:r>
              <a:rPr lang="ru-RU" sz="3400" b="1" dirty="0">
                <a:solidFill>
                  <a:schemeClr val="tx1"/>
                </a:solidFill>
              </a:rPr>
              <a:t>2) Одна из клеток пыльцевого зерна образует длинную пыльцевую трубку, по которой передвигаются женские гаметы.</a:t>
            </a:r>
          </a:p>
          <a:p>
            <a:pPr algn="l"/>
            <a:r>
              <a:rPr lang="ru-RU" sz="3400" b="1" dirty="0">
                <a:solidFill>
                  <a:schemeClr val="tx1"/>
                </a:solidFill>
              </a:rPr>
              <a:t>3) Удлиняясь, трубка проходит между клетками рыльца, столбика и достигает семязачатка.</a:t>
            </a:r>
          </a:p>
          <a:p>
            <a:pPr algn="l"/>
            <a:r>
              <a:rPr lang="ru-RU" sz="3400" b="1" dirty="0">
                <a:solidFill>
                  <a:schemeClr val="tx1"/>
                </a:solidFill>
              </a:rPr>
              <a:t>4) В зародышевом мешке содержатся два зрелых спермия.</a:t>
            </a:r>
          </a:p>
          <a:p>
            <a:pPr algn="l"/>
            <a:r>
              <a:rPr lang="ru-RU" sz="3400" b="1" dirty="0">
                <a:solidFill>
                  <a:schemeClr val="tx1"/>
                </a:solidFill>
              </a:rPr>
              <a:t>5) Один из спермиев сливается с яйцеклеткой, а второй погибает.</a:t>
            </a:r>
          </a:p>
          <a:p>
            <a:pPr algn="l"/>
            <a:r>
              <a:rPr lang="ru-RU" sz="3400" b="1" dirty="0">
                <a:solidFill>
                  <a:schemeClr val="tx1"/>
                </a:solidFill>
              </a:rPr>
              <a:t>6) Слияние женской и мужской гамет называют оплодотворением.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505092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Задание 3. </a:t>
            </a:r>
            <a:r>
              <a:rPr lang="ru-RU" sz="3200" dirty="0" smtClean="0"/>
              <a:t>Установите соответствие между половыми клетками и признаками, характерными для них</a:t>
            </a:r>
            <a:endParaRPr lang="ru-RU" sz="32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t="17362"/>
          <a:stretch>
            <a:fillRect/>
          </a:stretch>
        </p:blipFill>
        <p:spPr bwMode="auto">
          <a:xfrm>
            <a:off x="357158" y="1928802"/>
            <a:ext cx="857729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esktop\dea6a461b890645bdb55916ea4bf36d1-80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071942"/>
            <a:ext cx="2595554" cy="1946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547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Задание 4</a:t>
            </a:r>
            <a:r>
              <a:rPr lang="ru-RU" sz="4400" dirty="0" smtClean="0">
                <a:solidFill>
                  <a:schemeClr val="tx1"/>
                </a:solidFill>
              </a:rPr>
              <a:t>. </a:t>
            </a:r>
            <a:r>
              <a:rPr lang="ru-RU" dirty="0" smtClean="0"/>
              <a:t>Выберите правильный ответ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t="5555"/>
          <a:stretch>
            <a:fillRect/>
          </a:stretch>
        </p:blipFill>
        <p:spPr bwMode="auto">
          <a:xfrm>
            <a:off x="571472" y="1214422"/>
            <a:ext cx="813629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429784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 smtClean="0"/>
              <a:t>Вставьте в предложения 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>пропущен</a:t>
            </a:r>
            <a:r>
              <a:rPr lang="ru-RU" sz="4000" dirty="0" smtClean="0"/>
              <a:t>ные </a:t>
            </a:r>
            <a:r>
              <a:rPr lang="ru-RU" sz="4000" dirty="0" smtClean="0"/>
              <a:t>слова.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47968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/>
              <a:t>) Период от образования зиготы до смерти </a:t>
            </a:r>
            <a:r>
              <a:rPr lang="ru-RU" dirty="0" smtClean="0"/>
              <a:t>— это</a:t>
            </a:r>
            <a:r>
              <a:rPr lang="ru-RU" dirty="0" smtClean="0"/>
              <a:t>...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2) Процесс слияния двух гамет — это... 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3) Половые клетки имеют ... набор хромосом</a:t>
            </a:r>
            <a:r>
              <a:rPr lang="ru-RU" dirty="0" smtClean="0"/>
              <a:t>.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4) Зигота имеет ... набор хромосом. 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5) Период от образования зиготы до рождения...</a:t>
            </a:r>
          </a:p>
          <a:p>
            <a:pPr>
              <a:buNone/>
            </a:pPr>
            <a:r>
              <a:rPr lang="ru-RU" dirty="0" smtClean="0"/>
              <a:t>6</a:t>
            </a:r>
            <a:r>
              <a:rPr lang="ru-RU" dirty="0" smtClean="0"/>
              <a:t>) Период от рождения до смерти... 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7) Эволюционное развитие организма — </a:t>
            </a:r>
            <a:r>
              <a:rPr lang="ru-RU" dirty="0" smtClean="0"/>
              <a:t>это…</a:t>
            </a:r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7154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 урока: </a:t>
            </a:r>
            <a:br>
              <a:rPr lang="ru-RU" dirty="0" smtClean="0"/>
            </a:br>
            <a:r>
              <a:rPr lang="ru-RU" b="1" dirty="0" smtClean="0"/>
              <a:t>Индивидуальное развитие организма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447800"/>
            <a:ext cx="8076464" cy="4800600"/>
          </a:xfrm>
        </p:spPr>
        <p:txBody>
          <a:bodyPr/>
          <a:lstStyle/>
          <a:p>
            <a:r>
              <a:rPr lang="ru-RU" dirty="0" smtClean="0"/>
              <a:t>Цель урока : изучить процесс онтогенеза, периоды онтогенеза (подробно эмбриогенез), этапы онтогенеза и процессы, протекающие на этих этапах,</a:t>
            </a:r>
            <a:endParaRPr lang="ru-RU" dirty="0"/>
          </a:p>
        </p:txBody>
      </p:sp>
      <p:pic>
        <p:nvPicPr>
          <p:cNvPr id="3074" name="Picture 2" descr="C:\Users\User\Desktop\slide-20.jpg"/>
          <p:cNvPicPr>
            <a:picLocks noChangeAspect="1" noChangeArrowheads="1"/>
          </p:cNvPicPr>
          <p:nvPr/>
        </p:nvPicPr>
        <p:blipFill>
          <a:blip r:embed="rId2"/>
          <a:srcRect b="15293"/>
          <a:stretch>
            <a:fillRect/>
          </a:stretch>
        </p:blipFill>
        <p:spPr bwMode="auto">
          <a:xfrm>
            <a:off x="2000232" y="3786190"/>
            <a:ext cx="5456486" cy="2590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098" name="Picture 2" descr="C:\Users\User\Desktop\screen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331" y="155949"/>
            <a:ext cx="8650348" cy="6487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3038" y="165536"/>
            <a:ext cx="7768052" cy="66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831588f3ed3bf3ee3d1f0d9835dc87f1d2d96e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321" t="24831" r="2819" b="7517"/>
          <a:stretch>
            <a:fillRect/>
          </a:stretch>
        </p:blipFill>
        <p:spPr bwMode="auto">
          <a:xfrm>
            <a:off x="145821" y="500042"/>
            <a:ext cx="8855335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514</TotalTime>
  <Words>171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Слайд 1</vt:lpstr>
      <vt:lpstr>Задание 2. Прочитайте текст и найдите в нем предложения, в которых содержатся биологические ошибки. Запишите сначала номера этих предложений, а затем сформулируйте и запишите их правильно. </vt:lpstr>
      <vt:lpstr>Задание 3. Установите соответствие между половыми клетками и признаками, характерными для них</vt:lpstr>
      <vt:lpstr>Задание 4. Выберите правильный ответ</vt:lpstr>
      <vt:lpstr>Вставьте в предложения  пропущенные слова. </vt:lpstr>
      <vt:lpstr>Тема урока:  Индивидуальное развитие организма</vt:lpstr>
      <vt:lpstr>Слайд 7</vt:lpstr>
      <vt:lpstr>Слайд 8</vt:lpstr>
      <vt:lpstr>Слайд 9</vt:lpstr>
      <vt:lpstr>Слайд 10</vt:lpstr>
      <vt:lpstr>Слайд 11</vt:lpstr>
      <vt:lpstr>Домашнее задание: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33</cp:revision>
  <dcterms:created xsi:type="dcterms:W3CDTF">2022-02-20T03:03:55Z</dcterms:created>
  <dcterms:modified xsi:type="dcterms:W3CDTF">2022-02-20T11:38:28Z</dcterms:modified>
</cp:coreProperties>
</file>