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F427199-7202-432C-B4F7-8481165397E0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D92ACE3-F32E-4B5C-9082-2F03C098085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</a:t>
            </a:r>
            <a:br>
              <a:rPr lang="ru-RU" dirty="0" smtClean="0"/>
            </a:br>
            <a:r>
              <a:rPr lang="ru-RU" dirty="0" smtClean="0"/>
              <a:t>Тема</a:t>
            </a:r>
            <a:r>
              <a:rPr lang="en-US" dirty="0" smtClean="0"/>
              <a:t>:”</a:t>
            </a:r>
            <a:r>
              <a:rPr lang="ru-RU" dirty="0" smtClean="0"/>
              <a:t>Вандализм в искусстве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013176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+mj-lt"/>
              </a:rPr>
              <a:t>Выполнил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+mj-lt"/>
              </a:rPr>
            </a:br>
            <a:r>
              <a:rPr lang="ru-RU" dirty="0" smtClean="0">
                <a:solidFill>
                  <a:schemeClr val="tx1"/>
                </a:solidFill>
                <a:latin typeface="+mj-lt"/>
              </a:rPr>
              <a:t>учащийся 9Б класса</a:t>
            </a:r>
            <a:br>
              <a:rPr lang="ru-RU" dirty="0" smtClean="0">
                <a:solidFill>
                  <a:schemeClr val="tx1"/>
                </a:solidFill>
                <a:latin typeface="+mj-lt"/>
              </a:rPr>
            </a:br>
            <a:r>
              <a:rPr lang="ru-RU" dirty="0" err="1" smtClean="0">
                <a:solidFill>
                  <a:schemeClr val="tx1"/>
                </a:solidFill>
                <a:latin typeface="+mj-lt"/>
              </a:rPr>
              <a:t>Картов</a:t>
            </a:r>
            <a:r>
              <a:rPr lang="ru-RU" dirty="0" smtClean="0">
                <a:solidFill>
                  <a:schemeClr val="tx1"/>
                </a:solidFill>
                <a:latin typeface="+mj-lt"/>
              </a:rPr>
              <a:t> Вадим</a:t>
            </a:r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2943" y="4797152"/>
            <a:ext cx="53640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Муниципальное бюджетное общеобразовательное учреждение, </a:t>
            </a:r>
          </a:p>
          <a:p>
            <a:r>
              <a:rPr lang="ru-RU" dirty="0"/>
              <a:t>«Средняя общеобразовательная школа №3 </a:t>
            </a:r>
            <a:r>
              <a:rPr lang="ru-RU" dirty="0" err="1"/>
              <a:t>р.п</a:t>
            </a:r>
            <a:r>
              <a:rPr lang="ru-RU" dirty="0"/>
              <a:t>. Линево»</a:t>
            </a:r>
          </a:p>
          <a:p>
            <a:r>
              <a:rPr lang="ru-RU" dirty="0" err="1"/>
              <a:t>Искитимского</a:t>
            </a:r>
            <a:r>
              <a:rPr lang="ru-RU" dirty="0"/>
              <a:t> </a:t>
            </a:r>
            <a:r>
              <a:rPr lang="ru-RU" dirty="0" err="1" smtClean="0"/>
              <a:t>района,Новосибирской</a:t>
            </a:r>
            <a:r>
              <a:rPr lang="ru-RU" dirty="0" smtClean="0"/>
              <a:t> области.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70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080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КОНЕЦ</a:t>
            </a:r>
            <a:br>
              <a:rPr lang="ru-RU" dirty="0" smtClean="0"/>
            </a:br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776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/>
          <a:lstStyle/>
          <a:p>
            <a:r>
              <a:rPr lang="ru-RU" dirty="0" smtClean="0"/>
              <a:t>Глубоко изучить проблему вандализма в искусстве.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960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/>
          <a:lstStyle/>
          <a:p>
            <a:r>
              <a:rPr lang="ru-RU" dirty="0" smtClean="0"/>
              <a:t>1-Найти материал по вандализму в искусстве.</a:t>
            </a:r>
            <a:br>
              <a:rPr lang="ru-RU" dirty="0" smtClean="0"/>
            </a:br>
            <a:r>
              <a:rPr lang="ru-RU" dirty="0" smtClean="0"/>
              <a:t>2-Изучить материал.</a:t>
            </a:r>
            <a:br>
              <a:rPr lang="ru-RU" dirty="0" smtClean="0"/>
            </a:br>
            <a:r>
              <a:rPr lang="ru-RU" dirty="0" smtClean="0"/>
              <a:t>3-Создать презентацию.</a:t>
            </a:r>
            <a:br>
              <a:rPr lang="ru-RU" dirty="0" smtClean="0"/>
            </a:br>
            <a:r>
              <a:rPr lang="ru-RU" dirty="0" smtClean="0"/>
              <a:t>4-Сделать вывод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242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>Что такое вандализм?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187952"/>
          </a:xfrm>
        </p:spPr>
        <p:txBody>
          <a:bodyPr/>
          <a:lstStyle/>
          <a:p>
            <a:r>
              <a:rPr lang="ru-RU" dirty="0"/>
              <a:t>Вандализм – одна из форм </a:t>
            </a:r>
            <a:r>
              <a:rPr lang="ru-RU" dirty="0" err="1"/>
              <a:t>девиантного</a:t>
            </a:r>
            <a:r>
              <a:rPr lang="ru-RU" dirty="0"/>
              <a:t> поведения человека, в ходе которого оскверняются или уничтожаются предметы искусства, культуры. Так же вандализм – это состояние духа, заставляющее разрушать красивые вещи, предметы роскоши, произведения искусства.</a:t>
            </a:r>
          </a:p>
        </p:txBody>
      </p:sp>
    </p:spTree>
    <p:extLst>
      <p:ext uri="{BB962C8B-B14F-4D97-AF65-F5344CB8AC3E}">
        <p14:creationId xmlns:p14="http://schemas.microsoft.com/office/powerpoint/2010/main" val="366740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Причины вандализма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/>
          <a:lstStyle/>
          <a:p>
            <a:r>
              <a:rPr lang="ru-RU" dirty="0"/>
              <a:t>Самая частая причина, по которой совершают нападения на произведения искусства, — выражение политического протеста. </a:t>
            </a:r>
            <a:br>
              <a:rPr lang="ru-RU" dirty="0"/>
            </a:br>
            <a:r>
              <a:rPr lang="ru-RU" dirty="0"/>
              <a:t>На втором месте у вандалов, по-видимому, растревоженные религиозные и этические чувства.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7494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Художники вандалы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183880" cy="4187952"/>
          </a:xfrm>
        </p:spPr>
        <p:txBody>
          <a:bodyPr/>
          <a:lstStyle/>
          <a:p>
            <a:r>
              <a:rPr lang="ru-RU" dirty="0" smtClean="0"/>
              <a:t>Первым </a:t>
            </a:r>
            <a:r>
              <a:rPr lang="ru-RU" dirty="0"/>
              <a:t>общепризнанные шедевры искусства начал «портить» французский художник Марсель </a:t>
            </a:r>
            <a:r>
              <a:rPr lang="ru-RU" dirty="0" err="1"/>
              <a:t>Дюшан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середине 1970 молодой художник Тони </a:t>
            </a:r>
            <a:r>
              <a:rPr lang="ru-RU" dirty="0" err="1"/>
              <a:t>Шафрази</a:t>
            </a:r>
            <a:r>
              <a:rPr lang="ru-RU" dirty="0"/>
              <a:t> нанёс на знаменитую картину «</a:t>
            </a:r>
            <a:r>
              <a:rPr lang="ru-RU" dirty="0" err="1"/>
              <a:t>Герника</a:t>
            </a:r>
            <a:r>
              <a:rPr lang="ru-RU" dirty="0"/>
              <a:t>» Пабло </a:t>
            </a:r>
            <a:r>
              <a:rPr lang="ru-RU" dirty="0" err="1"/>
              <a:t>Пикасо</a:t>
            </a:r>
            <a:r>
              <a:rPr lang="ru-RU" dirty="0"/>
              <a:t> огромную надпись.</a:t>
            </a:r>
          </a:p>
        </p:txBody>
      </p:sp>
    </p:spTree>
    <p:extLst>
      <p:ext uri="{BB962C8B-B14F-4D97-AF65-F5344CB8AC3E}">
        <p14:creationId xmlns:p14="http://schemas.microsoft.com/office/powerpoint/2010/main" val="4025939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183880" cy="1051560"/>
          </a:xfrm>
        </p:spPr>
        <p:txBody>
          <a:bodyPr/>
          <a:lstStyle/>
          <a:p>
            <a:r>
              <a:rPr lang="ru-RU" dirty="0" smtClean="0"/>
              <a:t>Картины Марселя </a:t>
            </a:r>
            <a:r>
              <a:rPr lang="ru-RU" dirty="0" err="1" smtClean="0"/>
              <a:t>Дюшана</a:t>
            </a:r>
            <a:endParaRPr lang="ru-RU" dirty="0"/>
          </a:p>
        </p:txBody>
      </p:sp>
      <p:pic>
        <p:nvPicPr>
          <p:cNvPr id="1026" name="Picture 2" descr="C:\Games\marsel-dyushan-portret-dulsine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20688"/>
            <a:ext cx="3427293" cy="44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Games\1581998357_duchamp_vsthemes_ru-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54" y="620688"/>
            <a:ext cx="4176464" cy="4370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4132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67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Отношение к вандализму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6085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Вандализм </a:t>
            </a:r>
            <a:r>
              <a:rPr lang="ru-RU" dirty="0"/>
              <a:t>как таковой воспринимается молодыми людьми, как скорее негативное явление, социальная патология.</a:t>
            </a:r>
            <a:br>
              <a:rPr lang="ru-RU" dirty="0"/>
            </a:br>
            <a:r>
              <a:rPr lang="ru-RU" dirty="0"/>
              <a:t>Наиболее выраженные спонтанные ассоциации с понятием «вандализм» - преимущественно негативные: разрушение, злость, ярость, преступление. Таким образом, восприятие вандализма </a:t>
            </a:r>
            <a:r>
              <a:rPr lang="ru-RU" dirty="0" err="1"/>
              <a:t>сводится,к</a:t>
            </a:r>
            <a:r>
              <a:rPr lang="ru-RU" dirty="0"/>
              <a:t> негативным оценочным суждениям.</a:t>
            </a:r>
          </a:p>
        </p:txBody>
      </p:sp>
    </p:spTree>
    <p:extLst>
      <p:ext uri="{BB962C8B-B14F-4D97-AF65-F5344CB8AC3E}">
        <p14:creationId xmlns:p14="http://schemas.microsoft.com/office/powerpoint/2010/main" val="289430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183880" cy="4187952"/>
          </a:xfrm>
        </p:spPr>
        <p:txBody>
          <a:bodyPr/>
          <a:lstStyle/>
          <a:p>
            <a:r>
              <a:rPr lang="ru-RU" dirty="0" smtClean="0"/>
              <a:t>Вандализм </a:t>
            </a:r>
            <a:r>
              <a:rPr lang="ru-RU" dirty="0"/>
              <a:t>в наше время большинство людей не могут приравнять и оценить как произведение искусства, а лишь как осквернение чужого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3784479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138</Words>
  <Application>Microsoft Office PowerPoint</Application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Проект Тема:”Вандализм в искусстве”</vt:lpstr>
      <vt:lpstr>Цель</vt:lpstr>
      <vt:lpstr>Задачи</vt:lpstr>
      <vt:lpstr> Что такое вандализм?</vt:lpstr>
      <vt:lpstr>Причины вандализма</vt:lpstr>
      <vt:lpstr>Художники вандалы</vt:lpstr>
      <vt:lpstr>Картины Марселя Дюшана</vt:lpstr>
      <vt:lpstr>Отношение к вандализму</vt:lpstr>
      <vt:lpstr>Вывод</vt:lpstr>
      <vt:lpstr>КОНЕЦ 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Тема:”Вандализм в искусстве”</dc:title>
  <dc:creator>Пользователь Windows</dc:creator>
  <cp:lastModifiedBy>Пользователь Windows</cp:lastModifiedBy>
  <cp:revision>6</cp:revision>
  <dcterms:created xsi:type="dcterms:W3CDTF">2022-02-17T14:58:30Z</dcterms:created>
  <dcterms:modified xsi:type="dcterms:W3CDTF">2022-02-17T16:38:07Z</dcterms:modified>
</cp:coreProperties>
</file>