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04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7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56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08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7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40028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21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5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8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8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4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1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0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8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2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8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8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4B320A-89BA-47B2-A525-92E8D10B06E4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6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475" y="472966"/>
            <a:ext cx="11214539" cy="2417379"/>
          </a:xfrm>
        </p:spPr>
        <p:txBody>
          <a:bodyPr/>
          <a:lstStyle/>
          <a:p>
            <a:r>
              <a:rPr lang="ru-RU" b="1" i="1" dirty="0" smtClean="0"/>
              <a:t>Русская матрёшка-символ России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3490" y="5108028"/>
            <a:ext cx="2564523" cy="1271750"/>
          </a:xfrm>
        </p:spPr>
        <p:txBody>
          <a:bodyPr/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Попов Андрей</a:t>
            </a:r>
          </a:p>
          <a:p>
            <a:r>
              <a:rPr lang="ru-RU" dirty="0" smtClean="0"/>
              <a:t>9</a:t>
            </a:r>
            <a:r>
              <a:rPr lang="en-US" dirty="0" smtClean="0"/>
              <a:t>”</a:t>
            </a:r>
            <a:r>
              <a:rPr lang="ru-RU" dirty="0" smtClean="0"/>
              <a:t>б</a:t>
            </a:r>
            <a:r>
              <a:rPr lang="en-US" dirty="0" smtClean="0"/>
              <a:t>”</a:t>
            </a:r>
            <a:r>
              <a:rPr lang="ru-RU" dirty="0" smtClean="0"/>
              <a:t> класса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3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659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89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714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745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40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61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946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15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815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86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965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83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932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</TotalTime>
  <Words>12</Words>
  <Application>Microsoft Office PowerPoint</Application>
  <PresentationFormat>Широкоэкранный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Century Gothic</vt:lpstr>
      <vt:lpstr>Wingdings 3</vt:lpstr>
      <vt:lpstr>Сектор</vt:lpstr>
      <vt:lpstr>Русская матрёшка-символ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матрёшка-символ России</dc:title>
  <dc:creator>ну ладно</dc:creator>
  <cp:lastModifiedBy>ну ладно</cp:lastModifiedBy>
  <cp:revision>2</cp:revision>
  <dcterms:created xsi:type="dcterms:W3CDTF">2022-02-16T10:50:42Z</dcterms:created>
  <dcterms:modified xsi:type="dcterms:W3CDTF">2022-02-16T11:20:20Z</dcterms:modified>
</cp:coreProperties>
</file>