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24E99C-06CB-4439-A608-51DC153A801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0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8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683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4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03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7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6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0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1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4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0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9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0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3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0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EAA2-F5D1-45F8-95A9-B3B2B6095B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91D1EB-737C-4883-AF38-1AAAFF130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8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Образовательные технологии, методы и приёмы в работе с дошкольниками.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8400" y="4777381"/>
            <a:ext cx="4147126" cy="1161601"/>
          </a:xfrm>
        </p:spPr>
        <p:txBody>
          <a:bodyPr/>
          <a:lstStyle/>
          <a:p>
            <a:r>
              <a:rPr lang="ru-RU" dirty="0" smtClean="0"/>
              <a:t>Выполнила воспитатель МБДОУ детский сад № 41</a:t>
            </a:r>
          </a:p>
          <a:p>
            <a:r>
              <a:rPr lang="ru-RU" dirty="0" err="1" smtClean="0"/>
              <a:t>Кустова</a:t>
            </a:r>
            <a:r>
              <a:rPr lang="ru-RU" dirty="0" smtClean="0"/>
              <a:t> Зоя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06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3180" y="297934"/>
            <a:ext cx="3696781" cy="70788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проектов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490" y="1055592"/>
            <a:ext cx="29925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доминирующему методу: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исследовательские,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творческие,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игровые,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приключенческие,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практико-ориентированные.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9818" y="1055592"/>
            <a:ext cx="3343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характеру содержания: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 ребенка и его семью,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и природу,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и рукотворный мир,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ребенка, общество и его культурные ценности.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3672" y="1055592"/>
            <a:ext cx="436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характеру участия ребенка в проекте: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исполнитель,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 от зарождения идеи до получения результата.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382" y="3678719"/>
            <a:ext cx="5144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характеру контактов: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внутри одной возрастной группы,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контакте с другой возрастной группой,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внутри ДОУ,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контакте с семьей,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учреждениями культуры,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общественными организациями (открытый проект).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7236" y="3678719"/>
            <a:ext cx="2890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количеству участников: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парный,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групповой,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фронтальный.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91417" y="3678719"/>
            <a:ext cx="306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продолжительности: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краткосрочный,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средней продолжительности,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долгосрочный.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ИССЛЕДОВАТЕЛЬСКОЙ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561" y="1625600"/>
            <a:ext cx="10516321" cy="38976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en-US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 в детском саду - сформировать у дошкольников основные ключевые компетенции, способность к исследовательскому типу мышления.</a:t>
            </a:r>
          </a:p>
          <a:p>
            <a:pPr marL="0" indent="0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дошкольников основные ключевые компетенции, способность к исследовательскому типу мышления.</a:t>
            </a:r>
          </a:p>
          <a:p>
            <a:pPr marL="0" indent="0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эвристические беседы;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и решение вопросов проблемного характера;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наблюдения;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моделирование (создание моделей об изменениях в неживой природе);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опыты;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фиксация результатов: наблюдений, опытов, экспериментов, трудовой деятельности;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«погружение» в краски, звуки, запахи и образы природы;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подражание голосам и звукам природы;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художественного слова;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игры, игровые обучающие и творчески развивающие ситуации;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трудовые поручения, действия.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познавательно-исследовательской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2924" y="1888386"/>
            <a:ext cx="4313864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(экспериментирование)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и превращение вещества.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  воздуха, воды.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почвы и минералов.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жизни растений.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 (классификационная работа)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растений.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животных.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строительных сооружений.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профессий.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карте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света.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Рельефы местности.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   ландшафты и их обитатели.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света, их природные и культурные «метки» - символы.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«реке времени»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Прошлое и настоящее    человечества (историческое время) в «метках» материальной цивилизации (например, Египет — пирамиды).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История    жилища и благоустройства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7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Стать для ребенка проводником в мир новых технологий, наставником в выборе компьютерных программ;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Сформировать основы информационной культуры его личности, повысить профессиональный уровень педагогов и компетентность родителей.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0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компьютерным программам ДОУ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● Исследовательский характер</a:t>
            </a:r>
          </a:p>
          <a:p>
            <a:pPr marL="0" indent="0">
              <a:buNone/>
            </a:pPr>
            <a:r>
              <a:rPr lang="ru-RU" dirty="0"/>
              <a:t>● Легкость для самостоятельных занятий детей</a:t>
            </a:r>
          </a:p>
          <a:p>
            <a:pPr marL="0" indent="0">
              <a:buNone/>
            </a:pPr>
            <a:r>
              <a:rPr lang="ru-RU" dirty="0"/>
              <a:t>● Развитие широкого спектра навыков и представлений</a:t>
            </a:r>
          </a:p>
          <a:p>
            <a:pPr marL="0" indent="0">
              <a:buNone/>
            </a:pPr>
            <a:r>
              <a:rPr lang="ru-RU" dirty="0"/>
              <a:t>● Возрастное соответствие</a:t>
            </a:r>
          </a:p>
          <a:p>
            <a:pPr marL="0" indent="0">
              <a:buNone/>
            </a:pPr>
            <a:r>
              <a:rPr lang="ru-RU" dirty="0"/>
              <a:t>● Занимательность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5594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Развитие воображения, мышления, памяти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Говорящие словари иностранных языков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Простейшие графические редакторы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Игры-путешествия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Обучение чтению, математике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Использование мультимедийных презентаций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6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компьютера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Предъявление информации на экране компьютера в игровой форме вызывает у детей огромный интерес;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Несет в себе образный тип информации, понятный дошкольникам;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звук, мультипликация надолго привлекает внимание ребенка;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Обладает стимулом познавательной активности детей;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возможность индивидуализации обучения;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В процессе своей деятельности за компьютером дошкольник приобретает уверенность в себе;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Позволяет моделировать жизненные ситуации, которые нельзя увидеть в повседневной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5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использовании информационно-коммуникационных технологий: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Недостаточная методическая подготовленность педагога</a:t>
            </a:r>
          </a:p>
          <a:p>
            <a:pPr marL="0" indent="0">
              <a:buNone/>
            </a:pPr>
            <a:r>
              <a:rPr lang="ru-RU" dirty="0"/>
              <a:t>- Неправильное определение дидактической роли и места ИКТ на занятиях</a:t>
            </a:r>
          </a:p>
          <a:p>
            <a:pPr marL="0" indent="0">
              <a:buNone/>
            </a:pPr>
            <a:r>
              <a:rPr lang="ru-RU" dirty="0"/>
              <a:t>- Бесплановость, случайность применения ИКТ</a:t>
            </a:r>
          </a:p>
          <a:p>
            <a:pPr marL="0" indent="0">
              <a:buNone/>
            </a:pPr>
            <a:r>
              <a:rPr lang="ru-RU" dirty="0"/>
              <a:t>- Перегруженность занятия демонстрацией.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2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i="1" dirty="0"/>
              <a:t>ИКТ в работе современного педагога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иллюстративного материала к занятиям и для оформления стендов, группы, кабинетов (сканирование, интернет, принтер, презентация).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дополнительного познавательного материала к занятиям, знакомство со сценариями праздников и других мероприятий.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Обмен опытом, знакомство с периодикой, наработками других педагогов России и зарубежья.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групповой документации, отчетов. Компьютер позволит не писать отчеты и анализы каждый раз, а достаточно набрать один раз схему и в дальнейшем только вносить необходимые изменения.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презентаций в программе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Рower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Рoint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повышения эффективности образовательных занятий с детьми и педагогической компетенции у родителей в процессе проведения родительских собраний.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9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ОРИЕНТИРОВАННЫЕ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Гуманистическая направленность содержания деятельности ДОУ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комфортных, бесконфликтных и безопасных условий развития личности ребенка, реализация ее природных потенциалов, индивидуальный подход к воспитанникам.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Игры, спортивные досуги, НОД.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Упражнения, наблюдения, экспериментальная деятельность.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Гимнастика, массаж, тренинг, образно-ролевые игры, этюды.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(от греч. </a:t>
            </a:r>
            <a:r>
              <a:rPr lang="ru-RU" dirty="0" err="1" smtClean="0"/>
              <a:t>tech</a:t>
            </a:r>
            <a:r>
              <a:rPr lang="ru-RU" dirty="0" smtClean="0"/>
              <a:t> - искусство, мастерство, </a:t>
            </a:r>
            <a:r>
              <a:rPr lang="ru-RU" dirty="0" err="1" smtClean="0"/>
              <a:t>умениеи</a:t>
            </a:r>
            <a:r>
              <a:rPr lang="ru-RU" dirty="0" smtClean="0"/>
              <a:t> </a:t>
            </a:r>
            <a:r>
              <a:rPr lang="ru-RU" dirty="0" err="1" smtClean="0"/>
              <a:t>logos</a:t>
            </a:r>
            <a:r>
              <a:rPr lang="ru-RU" dirty="0" smtClean="0"/>
              <a:t> - слово, учение)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  Педагогическая </a:t>
            </a:r>
            <a:r>
              <a:rPr lang="ru-RU" b="1" dirty="0"/>
              <a:t>технология</a:t>
            </a:r>
            <a:r>
              <a:rPr lang="ru-RU" dirty="0"/>
              <a:t> 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(</a:t>
            </a:r>
            <a:r>
              <a:rPr lang="ru-RU" dirty="0" err="1"/>
              <a:t>Б.Т.Лихачёв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8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251798"/>
            <a:ext cx="11018982" cy="12003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личностно-ориентированных технологий самостоятельными направлениями выделяются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582" y="2413245"/>
            <a:ext cx="36391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гуманно-личностные технологии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отличающиеся своей гуманистической сущностью психолого-терапевтической направленностью на оказание помощи ребенку с ослабленным здоровьем, в период адаптации к условиям дошкольного учреждения.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1091" y="2413244"/>
            <a:ext cx="30202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сотрудничества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реализует принцип демократизации дошкольного образования, равенство в отношениях педагога с ребенком, партнерство в системе взаимоотношений «Взрослый - ребенок».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0764" y="2413244"/>
            <a:ext cx="43872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педагогические технологии на основе </a:t>
            </a:r>
            <a:r>
              <a:rPr lang="ru-RU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гуманизации</a:t>
            </a:r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демократизации педагогических отношений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с процессуальной ориентацией, приоритетом личностных отношений, индивидуального подхода, демократическим управлением и яркой гуманистической направленностью содержания.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95055" y="1452127"/>
            <a:ext cx="831272" cy="9611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987636" y="1385455"/>
            <a:ext cx="18473" cy="1027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793018" y="1452127"/>
            <a:ext cx="341746" cy="9611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2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«Портфолио педагога»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Современное образование нуждается в новом типе педагога:</a:t>
            </a:r>
          </a:p>
          <a:p>
            <a:pPr marL="0" indent="0">
              <a:buNone/>
            </a:pPr>
            <a:r>
              <a:rPr lang="ru-RU" dirty="0"/>
              <a:t>творчески думающим,</a:t>
            </a:r>
          </a:p>
          <a:p>
            <a:pPr marL="0" indent="0">
              <a:buNone/>
            </a:pPr>
            <a:r>
              <a:rPr lang="ru-RU" dirty="0"/>
              <a:t>владеющим современными технологиями образования,</a:t>
            </a:r>
          </a:p>
          <a:p>
            <a:pPr marL="0" indent="0">
              <a:buNone/>
            </a:pPr>
            <a:r>
              <a:rPr lang="ru-RU" dirty="0"/>
              <a:t>приемами психолого-педагогической диагностики,</a:t>
            </a:r>
          </a:p>
          <a:p>
            <a:pPr marL="0" indent="0">
              <a:buNone/>
            </a:pPr>
            <a:r>
              <a:rPr lang="ru-RU" dirty="0"/>
              <a:t>способами самостоятельного конструирования педагогического процесса в условиях конкретной практической деятельности,</a:t>
            </a:r>
          </a:p>
          <a:p>
            <a:pPr marL="0" indent="0">
              <a:buNone/>
            </a:pPr>
            <a:r>
              <a:rPr lang="ru-RU" dirty="0"/>
              <a:t>умением прогнозировать свой конечный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1869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91" y="295564"/>
            <a:ext cx="8478982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портфолио дошкольника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Существует ряд функций портфолио:</a:t>
            </a:r>
          </a:p>
          <a:p>
            <a:pPr marL="0" indent="0">
              <a:buNone/>
            </a:pPr>
            <a:r>
              <a:rPr lang="ru-RU" dirty="0"/>
              <a:t>- диагностическая (фиксирует изменения и рост за определенный период времени),</a:t>
            </a:r>
          </a:p>
          <a:p>
            <a:pPr marL="0" indent="0">
              <a:buNone/>
            </a:pPr>
            <a:r>
              <a:rPr lang="ru-RU" dirty="0"/>
              <a:t> - содержательная (раскрывает весь спектр выполняемых работ),</a:t>
            </a:r>
          </a:p>
          <a:p>
            <a:pPr marL="0" indent="0">
              <a:buNone/>
            </a:pPr>
            <a:r>
              <a:rPr lang="ru-RU" dirty="0"/>
              <a:t> - рейтинговая (показывает диапазон умений и навыков ребенка)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0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0" y="240144"/>
            <a:ext cx="9781309" cy="62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СОЦИОИГРОВЫЕ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взаимодействия «ребенок-ребенок», «ребенок-родитель», «ребенок-взрослый» для обеспечения душевного благополучия.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Коррекция импульсивного, агрессивного, демонстративного, протестного поведения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навыков и умений дружеского коммуникативного взаимодействия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Решение задач «социального» закаливания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навыков полноценного межличностного общения, позволяющего ребенку понять самого себя.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Коллективные дела, работа в малых группах на НОД, тренинги на умение договариваться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Игры с правилами, игры-соревнования, игры-драматизации, сюжетно-ролевые игры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 создания проблемных ситуаций с элементами самооценки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Тренинги,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7710" y="103698"/>
            <a:ext cx="658552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СОЦИОИГРОВЫЕ ТЕХНОЛОГИИ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909" y="1611807"/>
            <a:ext cx="2456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упражнения, формирующие умение выделять основные, характерные признаки предметов, сравнивать, сопоставлять их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092" y="1611807"/>
            <a:ext cx="24938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группы игр на обобщение предметов по определенным признакам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8291" y="1611807"/>
            <a:ext cx="2872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группы игр, в процессе которых у дошкольников развивается умение отличать реальные явления от нереальных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35127" y="1611807"/>
            <a:ext cx="20412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группы игр, воспитывающих умение владеть собой, быстроту реакции на слово, фонематический слух, смекалку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46036" y="646545"/>
            <a:ext cx="1339273" cy="840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516582" y="626918"/>
            <a:ext cx="18473" cy="9063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43782" y="646545"/>
            <a:ext cx="424873" cy="965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305964" y="711200"/>
            <a:ext cx="2549236" cy="979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«ТРИЗ»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технологии в детском саду - развитие, с одной стороны, таких качеств мышления, как гибкость, подвижность, системность, диалектичность; с другой – поисковой активности, стремления к новизне; речи и творческого воображения.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дошкольном возрасте – это привить ребенку радость творческих открытий.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Основной критерий в работе с детьми – доходчивость и простота в подаче материала и в формулировке сложной, казалось бы, 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15574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2109" y="658152"/>
            <a:ext cx="4414982" cy="107721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«ТРИЗ»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2873" y="2200717"/>
            <a:ext cx="30202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определение положительных и отрицательных свойств качества какого-либо предмета или явления, не вызывающих стойких ассоциаций у детей.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7817" y="2200717"/>
            <a:ext cx="35190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этап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определение положительных и отрицательных свойств  предмета или явления в целом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технологического подхода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состоит в том,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должен гарантировать достижение поставленных целей. В соответствии с этим в технологическом подходе к обучению выделяются: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целей и их максимальное уточнение (воспитание и обучение с ориентацией на достижение результата;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методических пособий (демонстрационный и раздаточный) в соответствии с учебными целями и задачами;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актуального развития дошкольника, коррекция отклонений, направленная на достижение целей;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заключительная оценка результата - уровень развития дошкольника.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5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Основные требования (критерии) педагогической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Концептуальность</a:t>
            </a:r>
          </a:p>
          <a:p>
            <a:r>
              <a:rPr lang="ru-RU" dirty="0"/>
              <a:t>Системность</a:t>
            </a:r>
          </a:p>
          <a:p>
            <a:r>
              <a:rPr lang="ru-RU" dirty="0"/>
              <a:t>Управляемость</a:t>
            </a:r>
          </a:p>
          <a:p>
            <a:r>
              <a:rPr lang="ru-RU" dirty="0"/>
              <a:t>Эффективность</a:t>
            </a:r>
          </a:p>
          <a:p>
            <a:r>
              <a:rPr lang="ru-RU" dirty="0" err="1"/>
              <a:t>Воспроизводимость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7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3527" y="1018416"/>
            <a:ext cx="8839200" cy="424731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Творите сами. Как нет детей без воображения, так нет и педагога без творческих порывов. Творческих Вам 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успехов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3678" y="473425"/>
            <a:ext cx="8554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образовательной технологии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11928" y="1422400"/>
            <a:ext cx="665018" cy="1209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32582" y="1422400"/>
            <a:ext cx="27709" cy="1413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9014690" y="1422400"/>
            <a:ext cx="1256146" cy="1209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75566" y="2835564"/>
            <a:ext cx="329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Концептуальная часть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50427" y="3036547"/>
            <a:ext cx="3424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Содержательная часть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75997" y="296955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37577" y="2969553"/>
            <a:ext cx="316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Процессуальная часть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71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Технологии используемые в ДОУ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</a:t>
            </a:r>
          </a:p>
          <a:p>
            <a:pPr marL="0" indent="0">
              <a:buNone/>
            </a:pPr>
            <a:r>
              <a:rPr lang="ru-RU" dirty="0"/>
              <a:t>2. Технологии проектной деятельности</a:t>
            </a:r>
          </a:p>
          <a:p>
            <a:pPr marL="0" indent="0">
              <a:buNone/>
            </a:pPr>
            <a:r>
              <a:rPr lang="ru-RU" dirty="0"/>
              <a:t>3. Технологии исследовательской деятельности</a:t>
            </a:r>
          </a:p>
          <a:p>
            <a:pPr marL="0" indent="0">
              <a:buNone/>
            </a:pPr>
            <a:r>
              <a:rPr lang="ru-RU" dirty="0"/>
              <a:t>4. Информационно-коммуникационные технологии</a:t>
            </a:r>
          </a:p>
          <a:p>
            <a:pPr marL="0" indent="0">
              <a:buNone/>
            </a:pPr>
            <a:r>
              <a:rPr lang="ru-RU" dirty="0"/>
              <a:t>5. Личностно-ориентированные технологии</a:t>
            </a:r>
          </a:p>
          <a:p>
            <a:pPr marL="0" indent="0">
              <a:buNone/>
            </a:pPr>
            <a:r>
              <a:rPr lang="ru-RU" dirty="0"/>
              <a:t>6. Технология портфолио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/>
              <a:t>Социоигровые</a:t>
            </a:r>
            <a:r>
              <a:rPr lang="ru-RU" dirty="0"/>
              <a:t> технологии</a:t>
            </a:r>
          </a:p>
          <a:p>
            <a:pPr marL="0" indent="0">
              <a:buNone/>
            </a:pPr>
            <a:r>
              <a:rPr lang="ru-RU" dirty="0"/>
              <a:t>8. Технология «ТРИЗ»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ЗДОРОВЬЕСБЕРЕГАЮЩИЕ </a:t>
            </a:r>
            <a:r>
              <a:rPr lang="ru-RU" b="1" dirty="0"/>
              <a:t>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Пальчиковая гимнастика</a:t>
            </a:r>
          </a:p>
          <a:p>
            <a:pPr marL="0" indent="0">
              <a:buNone/>
            </a:pPr>
            <a:r>
              <a:rPr lang="ru-RU" dirty="0"/>
              <a:t>2. Гимнастика для глаз</a:t>
            </a:r>
          </a:p>
          <a:p>
            <a:pPr marL="0" indent="0">
              <a:buNone/>
            </a:pPr>
            <a:r>
              <a:rPr lang="ru-RU" dirty="0"/>
              <a:t>3. Дыхательная</a:t>
            </a:r>
          </a:p>
          <a:p>
            <a:pPr marL="0" indent="0">
              <a:buNone/>
            </a:pPr>
            <a:r>
              <a:rPr lang="ru-RU" dirty="0"/>
              <a:t>4. Артикуляционная</a:t>
            </a:r>
          </a:p>
          <a:p>
            <a:pPr marL="0" indent="0">
              <a:buNone/>
            </a:pPr>
            <a:r>
              <a:rPr lang="ru-RU" dirty="0"/>
              <a:t>5. Музыкально-дыхательные тренинги</a:t>
            </a:r>
          </a:p>
          <a:p>
            <a:pPr marL="0" indent="0">
              <a:buNone/>
            </a:pPr>
            <a:r>
              <a:rPr lang="ru-RU" dirty="0"/>
              <a:t>6. Динамические паузы</a:t>
            </a:r>
          </a:p>
          <a:p>
            <a:pPr marL="0" indent="0">
              <a:buNone/>
            </a:pPr>
            <a:r>
              <a:rPr lang="ru-RU" dirty="0"/>
              <a:t>7. Релаксация</a:t>
            </a:r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dirty="0" err="1"/>
              <a:t>Арттерапия</a:t>
            </a:r>
            <a:r>
              <a:rPr lang="ru-RU" dirty="0"/>
              <a:t>, </a:t>
            </a:r>
            <a:r>
              <a:rPr lang="ru-RU" dirty="0" err="1"/>
              <a:t>сказкотерапия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9. Двигательная терапия, музыкотерапия</a:t>
            </a:r>
          </a:p>
          <a:p>
            <a:pPr marL="0" indent="0">
              <a:buNone/>
            </a:pPr>
            <a:r>
              <a:rPr lang="ru-RU" dirty="0"/>
              <a:t>10. </a:t>
            </a:r>
            <a:r>
              <a:rPr lang="ru-RU" dirty="0" err="1"/>
              <a:t>Цвето</a:t>
            </a:r>
            <a:r>
              <a:rPr lang="ru-RU" dirty="0"/>
              <a:t>-, </a:t>
            </a:r>
            <a:r>
              <a:rPr lang="ru-RU" dirty="0" err="1"/>
              <a:t>звукотерапия</a:t>
            </a:r>
            <a:r>
              <a:rPr lang="ru-RU" dirty="0"/>
              <a:t>, песочная терапия.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8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903" y="1008400"/>
            <a:ext cx="10640157" cy="6463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классификацию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здоровьесберегающих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234" y="2764288"/>
            <a:ext cx="290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медико-профилактические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2872" y="2764288"/>
            <a:ext cx="342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физкультурно-оздоровительные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36509" y="2764288"/>
            <a:ext cx="3001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обеспечения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социально-психологического 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благополучия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67546" y="2764288"/>
            <a:ext cx="24843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здоровьеобогащения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2174" y="4463534"/>
            <a:ext cx="192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98691" y="4750228"/>
            <a:ext cx="3712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здоровому образу жизни </a:t>
            </a:r>
            <a:endParaRPr lang="ru-RU" dirty="0"/>
          </a:p>
        </p:txBody>
      </p:sp>
      <p:cxnSp>
        <p:nvCxnSpPr>
          <p:cNvPr id="10" name="Прямая со стрелкой 9"/>
          <p:cNvCxnSpPr>
            <a:endCxn id="3" idx="0"/>
          </p:cNvCxnSpPr>
          <p:nvPr/>
        </p:nvCxnSpPr>
        <p:spPr>
          <a:xfrm flipH="1">
            <a:off x="1655318" y="1794011"/>
            <a:ext cx="459809" cy="970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79636" y="1776166"/>
            <a:ext cx="9237" cy="9881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416800" y="1715448"/>
            <a:ext cx="27709" cy="1048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790545" y="1685089"/>
            <a:ext cx="443346" cy="992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09402" y="1794011"/>
            <a:ext cx="0" cy="251013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55000" y="1794011"/>
            <a:ext cx="78039" cy="2669523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5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/>
              <a:t>ТЕХНОЛОГИИ ПРОЕКТИРОВАНИЯ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обогащение социально-личностного опыта посредством включения детей в сферу межличностного взаимодействия.</a:t>
            </a:r>
          </a:p>
          <a:p>
            <a:pPr marL="0" indent="0">
              <a:buNone/>
            </a:pPr>
            <a:r>
              <a:rPr lang="ru-RU" dirty="0"/>
              <a:t>ЗАДАЧА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обогащение социально-личностного опыта через вовлечение детей в сферу межличностного взаимодействия</a:t>
            </a:r>
          </a:p>
          <a:p>
            <a:pPr marL="0" indent="0">
              <a:buNone/>
            </a:pPr>
            <a:r>
              <a:rPr lang="ru-RU" dirty="0"/>
              <a:t>ФОРМЫ ОРГАНИЗАЦИИ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в группах, парах.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Беседы, дискуссии.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Социально-активные приемы: метод взаимодействия, метод экспериментирования, метод сравнения, наблюдения.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2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8450" y="418006"/>
            <a:ext cx="8068940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учебных проектов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257" y="1535821"/>
            <a:ext cx="2637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«игровые»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1570" y="3364406"/>
            <a:ext cx="3635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«экскурсионные»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4636" y="1598817"/>
            <a:ext cx="4477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«повествовательные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05016" y="3364405"/>
            <a:ext cx="3841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«конструктивные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188450" y="1039189"/>
            <a:ext cx="406968" cy="632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26691" y="1125892"/>
            <a:ext cx="0" cy="2237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47855" y="1125892"/>
            <a:ext cx="169262" cy="647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0"/>
          </p:cNvCxnSpPr>
          <p:nvPr/>
        </p:nvCxnSpPr>
        <p:spPr>
          <a:xfrm>
            <a:off x="9531927" y="1274352"/>
            <a:ext cx="193871" cy="2090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7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273</TotalTime>
  <Words>1256</Words>
  <Application>Microsoft Office PowerPoint</Application>
  <PresentationFormat>Широкоэкранный</PresentationFormat>
  <Paragraphs>226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Легкий дым</vt:lpstr>
      <vt:lpstr>Образовательные технологии, методы и приёмы в работе с дошкольниками.</vt:lpstr>
      <vt:lpstr>Технология (от греч. tech - искусство, мастерство, умениеи logos - слово, учение) </vt:lpstr>
      <vt:lpstr>Основные требования (критерии) педагогической технологии</vt:lpstr>
      <vt:lpstr>Презентация PowerPoint</vt:lpstr>
      <vt:lpstr>Технологии используемые в ДОУ</vt:lpstr>
      <vt:lpstr>ЗДОРОВЬЕСБЕРЕГАЮЩИЕ ТЕХНОЛОГИИ</vt:lpstr>
      <vt:lpstr>Презентация PowerPoint</vt:lpstr>
      <vt:lpstr>ТЕХНОЛОГИИ ПРОЕКТИРОВАНИЯ</vt:lpstr>
      <vt:lpstr>Презентация PowerPoint</vt:lpstr>
      <vt:lpstr>Презентация PowerPoint</vt:lpstr>
      <vt:lpstr>ТЕХНОЛОГИЯ ИССЛЕДОВАТЕЛЬСКОЙ ДЕЯТЕЛЬНОСТИ</vt:lpstr>
      <vt:lpstr>Содержание познавательно-исследовательской деятельности</vt:lpstr>
      <vt:lpstr>ИНФОРМАЦИОННО-КОММУНИКАЦИОННЫЕ ТЕХНОЛОГИИ</vt:lpstr>
      <vt:lpstr>Требования к компьютерным программам ДОУ</vt:lpstr>
      <vt:lpstr>Классификация программ</vt:lpstr>
      <vt:lpstr>Преимущества компьютера</vt:lpstr>
      <vt:lpstr>Ошибки при использовании информационно-коммуникационных технологий: </vt:lpstr>
      <vt:lpstr>ИКТ в работе современного педагога</vt:lpstr>
      <vt:lpstr>ЛИЧНОСТНО ОРИЕНТИРОВАННЫЕ ТЕХНОЛОГИИ</vt:lpstr>
      <vt:lpstr>Презентация PowerPoint</vt:lpstr>
      <vt:lpstr>Технология «Портфолио педагога»</vt:lpstr>
      <vt:lpstr>Презентация PowerPoint</vt:lpstr>
      <vt:lpstr>Технология портфолио дошкольника</vt:lpstr>
      <vt:lpstr>Презентация PowerPoint</vt:lpstr>
      <vt:lpstr>СОЦИОИГРОВЫЕ ТЕХНОЛОГИИ</vt:lpstr>
      <vt:lpstr>Презентация PowerPoint</vt:lpstr>
      <vt:lpstr>ТЕХНОЛОГИЯ «ТРИЗ»</vt:lpstr>
      <vt:lpstr>Презентация PowerPoint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технологии, методы и приёмы в работе с дошкольниками.</dc:title>
  <dc:creator>User</dc:creator>
  <cp:lastModifiedBy>User</cp:lastModifiedBy>
  <cp:revision>17</cp:revision>
  <dcterms:created xsi:type="dcterms:W3CDTF">2022-02-14T09:00:38Z</dcterms:created>
  <dcterms:modified xsi:type="dcterms:W3CDTF">2022-02-14T13:34:04Z</dcterms:modified>
</cp:coreProperties>
</file>