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5" r:id="rId9"/>
    <p:sldId id="264" r:id="rId10"/>
    <p:sldId id="268" r:id="rId11"/>
    <p:sldId id="266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>
      <p:cViewPr varScale="1">
        <p:scale>
          <a:sx n="84" d="100"/>
          <a:sy n="84" d="100"/>
        </p:scale>
        <p:origin x="-1450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5AEA6-A985-49EA-BCAD-07936DA9679C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6A794-84DA-44BE-ACD3-9FDFE8E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91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6A794-84DA-44BE-ACD3-9FDFE8E986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5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6A794-84DA-44BE-ACD3-9FDFE8E9863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65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3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91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24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28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6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059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8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1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2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8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57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E94C2-F6E2-409F-BB2F-268F85610881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16F1-4EA2-4255-AA5F-7B452D34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4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ourister.ru/world/europe/russia/city/saint_petersburg/placeofinterest/12817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1"/>
            <a:ext cx="7772400" cy="93610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 «Средняя общеобразовательная    школа №3 р.п.Линево» Искитимского района Новосибирской области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8352928" cy="5400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   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«Город-музей Санкт-Петербург и его пригороды»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(тип проекта-исследовательский)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Проект выполнила: Панарина Ксения     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ученица 9 «Б» класса 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Руководитель проекта:  </a:t>
            </a: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691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88640"/>
            <a:ext cx="4355042" cy="283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88" y="188640"/>
            <a:ext cx="4107507" cy="29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140968"/>
            <a:ext cx="424753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Львиный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мост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Львиный мост находится внутри старого петербургского квартала — между Львиным переулком и Малой Подьяческой улицей. Построен он был в 1826 году как небольшая пешеходная переправа — таким остался и до сих пор. Мостик украшают литые чугунные ограждения и скульптуры грозных львов. В самой середине моста красуются петербургские фонари-торшеры. На Львиный мостик любят приходить влюбленные. Говорят, если встать так, чтобы одновременно коснуться лап двух стоящих рядом львов, и загадать желание, — оно обязательно сбудется.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44988" y="3284984"/>
            <a:ext cx="433759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Благовещенский мост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Еще один «двукрылый» разводной мост в самом центре Санкт-Петербурга.  Он является своеобразной «границей» между Невой и Финским заливом. Открытие переправы состоялось в 1850 году. В длину он составлял порядка 300 метров и на тот момент был самым длинным в Европе. За свою историю мост претерпел не одну реконструкцию и доработку. К 2007-му мосту вернули  изначальный архитектурный облик и историческое название. Благовещенский мост известен тем, что именно за ним в 1917 году стоял знаменитый крейсер «Аврора». Оттуда был дан тот самый выстрел — сигнал к штурму Зимнего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дворца.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74" y="116632"/>
            <a:ext cx="8566095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ru-RU" sz="1400" b="1" dirty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Петергоф </a:t>
            </a:r>
            <a:r>
              <a:rPr lang="ru-RU" sz="1400" dirty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или, как его называют, столица фонтанов или русский Версаль, расположен на южном берегу Финского залива, в 30 километрах от Санкт-Петербурга. Этот дворцово-парковый ансамбль входит в состав мирового наследия ЮНЕСКО и знаменит на весь мир красивейшими фонтанами, дворцами, музеями и ландшафтными парками.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Первое документальное упоминание Петергофа относится к 1705 г. В то время он назывался на голландский манер: "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Питергоф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", что означает "Петров двор". Проект заслуженно называют детищем Петра Великого (1672—1725).Петергоф строился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1714-1723ГГ.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протяжении 2-х веков Петергоф служил в качестве парадной летней резиденции императоров, что неразрывно связано с историей России. 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2050" name="Picture 2" descr="https://avatars.mds.yandex.net/get-zen_doc/1909279/pub_6083f9f57077680a59e4611c_608525361ae7ef64be769d34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8" y="1700808"/>
            <a:ext cx="302660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ic.rutubelist.ru/video/f4/fc/f4fc34ae9a20e7ed241f77c890333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2" y="4437112"/>
            <a:ext cx="28782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2do2go.ru/uploads/ea36e5965506fed2445a0c88059015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76370"/>
            <a:ext cx="3348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img.magput.ru/pics/large/e42dbf7b-8fd7-4fff-8d1a-c9b7dbec51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img.magput.ru/pics/large/e42dbf7b-8fd7-4fff-8d1a-c9b7dbec513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img.magput.ru/pics/large/e42dbf7b-8fd7-4fff-8d1a-c9b7dbec513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s://img.magput.ru/pics/large/e42dbf7b-8fd7-4fff-8d1a-c9b7dbec513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6" descr="https://img.magput.ru/pics/large/e42dbf7b-8fd7-4fff-8d1a-c9b7dbec513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8" descr="https://cdn.fishki.net/upload/post/201510/09/1690802/16_2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68" y="1732223"/>
            <a:ext cx="3077402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63" y="3068960"/>
            <a:ext cx="2877905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0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Царское Село (Пушкин)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Государственный музей-заповедник "Царское село" с дворцово-парковым ансамблем расположен в городе Пушкине. Его строительство датируется XVII-XIX вв. Статус музея он получил в 1918 году, в 1992 стал музеем-заповедником.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Территория Царского села поделена на 2 части — Екатерининский и Александровский парки. Каждый из них имеет свою архитектурную композицию, включающую главные и второстепенные строения, а также парки и сады.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Зарождение и развитие дворцово-паркового ансамбля в Царском Селе связаны с освобождением из-под власти Шведского королевства старинных новгородских владений у берегов Невы, строительством Санкт-Петербурга и учреждением в нем столицы Российского государства.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" y="1700808"/>
            <a:ext cx="3054146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0" y="4365104"/>
            <a:ext cx="3027034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34968"/>
            <a:ext cx="324000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16" y="4313354"/>
            <a:ext cx="3513600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90784"/>
            <a:ext cx="3024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65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ezistorii.ru/wp-content/uploads/2020/07/kolonistskiy-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631" y="2145467"/>
            <a:ext cx="48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3.nat-geo.ru/images/2019/7/21/8db7651217ad4ae394cc475545ed8968.max-12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5467"/>
            <a:ext cx="36258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s8.pikabu.ru/post_img/2018/04/02/8/og_og_15226736702151405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45" y="4647096"/>
            <a:ext cx="412738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541"/>
            <a:ext cx="9144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Ольгин и Царицын острова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Восхитительные ансамбли Ольгина и Царицына островов были сформированы в 30-40 -е годы XIX в. Их создатели — гениальный архитектор А. И.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Штакеншнейдер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талантливый садовод П. И.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Эрлер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Острова создавались по распоряжению императора Николая I для его супруги Александры Федоровны и дочери Ольги. Их авторам удалось на небольших искусственных островах Ольгина пруда создать уютные сады с павильонами, напоминающими виллы античных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Помпей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Павильон служил для царской семьи как летняя резиденция. На остров летом переправлялись на лодках или на специальном пароме. Тут устраивали чаепития, полдники, ужины, пышные праздники, а на соседнем Ольгином острове — театральные представления.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11042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838944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Заключение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Великий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город на Неве представляет собой уникальный музей под открытым небом - собрание выдающихся исторических, культурных и архитектурных достопримечательностей, и познание его сокровищ является делом бесконечно увлекательным и интересным!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Очень сложно описать все достопримечательности - их в Санкт Петербурге очень много. Множество различных памятников, музеев парков и скверов, исторических и современных объектов.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Все статистические данные свидетельствуют о том, что г. Санкт-Петербург был и остаётся одной из самых привлекательных туристских зон для иностранцев и путешествующих российских граждан.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Петербург способен удивить даже самого искушенного туриста. Его справедливо считают одним из самых прекрасных европейских городов. Санкт-Петербург - один из немногих городов России, в котором сохранились многочисленные памятники материальной и духовной культуры, отражающие все этапы истории города.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Большая часть туристов приезжает в Петербург для того, чтобы собственными глазами увидеть его знаменитые на весь мир достопримечательности, пройтись по улицам и площадям, на которых разворачивала свои страницы история Российский Империи, побывать в тех местах, которые любили посещать знаменитые поэты и писатели, и их литературные герои.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Человеческий гений сотворил уникальные шедевры архитектуры и ландшафтного дизайна на берегах Невы. Весь облик города связан с русской историей и культурой, и наглядно демонстрирует этапы развития России со времен Петра1 и до наших дней.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53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476640"/>
            <a:ext cx="632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Источники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4678" y="3861048"/>
            <a:ext cx="6246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://fishki.net/3741109-30-glavnyh-muzeev-sankt-peterburga.html © Fishki.net</a:t>
            </a:r>
          </a:p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654877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https://peterburg.center/ln/prigorody-sankt-peterburga-7-znamenityh-mest-dlya-poseshcheniya-turistam-0.html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946022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zen.yandex.ru/media/id/5e7b8daa7bdb6e1b170e5cd0/top40-glavnye-dostoprimechatelnosti-sanktpeterburga-kuda-shodit-i-chto-posmotret-fo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301208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www.tripadvisor.ru/Attractions-g298507-Activities-c47St_Petersburg_Northwestern_District.html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75983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Список литературы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К. Ермолаева, Т. И. Удальцова «Петербург – город-музей».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Е. В. Дмитриева «Санкт – Петербург». Пособие по истории города.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Н. А. Яковлева «Санкт-Петербург. Путешествие через три столетия».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Энциклопедия «Санкт-Петербург. Три века архитектуры».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6074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Санкт-Петербург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часто называют музеем под открытым небом. Справедливо называют. Сотни зданий, набережных, мостов - великие творения зодчих. Десятки памятников на его площадях и в скверах - выдающиеся достижения скульптуры. По улицам города и впрямь можно ходить, как по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музею. Но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и просто музеев в Санкт-Петербурге предостаточно. Больших и маленьких, старинных и новых. Если добавить к ним постоянно действующие выставки, количество Санкт-Петербургских музеев немного до сотни не дотянет. В них хранится более 14 миллионов ценнейших памятников материальной культуры.</a:t>
            </a:r>
            <a:endParaRPr lang="ru-RU" sz="56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Петербург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притягивает много туристов с разных стран и городов, он очень красив и привлекателен, а секрет привлекательности Петербурга кроется в гармоничном сочетании архитектурных стилей и отражении города в реках и каналах. Исторический центр Петербурга и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дворцово-парковые ансамбли пригородов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внесены ЮНЕСКО в Список всемирного наследия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56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6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8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648072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асширить знания о достопримечательностях Санкт-Петербурга.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Задачи проекта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Изучить источники соответствующие теме проекта.                               Подобрать необходимые материалы о городе.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Обобщить полученные результаты и сделать вывод.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717032"/>
            <a:ext cx="8064896" cy="2016224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7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Петропавловская крепость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старейший архитектурный памятник, с закладки которого в 1703 году и началась история Петербурга. При этом крепость, круглосуточно находившаяся в полной боевой готовности, никогда не использовалась для защиты. Стреляли ее пушки лишь в мирных целях и во время революции. С первой половины 18 до начала 20 вв. она служила тюрьмой для политических заключенных: писателей, декабристов, революционеров и даже знатных особ. Начиная с 1924 года, она была признана музеем и действует по сей день. Здесь находится Петропавловский собор — усыпальница династии Романовых. Он сохранился в первозданном виде.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2936"/>
            <a:ext cx="67091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0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0527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Знаменитые площади Санкт-Петербурга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888000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64" y="3878042"/>
            <a:ext cx="4378686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3676382"/>
            <a:ext cx="2274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Сенатская площадь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2304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Дворцовая площадь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1183392"/>
            <a:ext cx="4464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Дворцовая площадь – любимая всеми местными жителями и приезжими туристами главная площадь Санкт-Петербурга. На Дворцовой площади расположены такие памятники архитектуры, как: Зимний дворец, в котором раньше располагалась зимняя резиденция российских императоров,  а сегодня часть здания отдана под Государственный Эрмитаж; Здание штаба Гвардейского корпуса; Здание Главного штаба с Триумфальной аркой, которую венчает победная колесница Славы; Александровская колонна, воздвигнутая в память о победе Александра I над Наполеоном в Отечественной войне 1812 года.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45714"/>
            <a:ext cx="39604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500"/>
              </a:spcAft>
            </a:pPr>
            <a:r>
              <a:rPr lang="ru-RU" sz="1400" dirty="0">
                <a:solidFill>
                  <a:srgbClr val="353535"/>
                </a:solidFill>
                <a:latin typeface="Times New Roman"/>
                <a:ea typeface="Times New Roman"/>
                <a:cs typeface="Times New Roman"/>
              </a:rPr>
              <a:t>Сенатская площадь считается одной из самых старых площадей Санкт-Петербурга. Согласно историческим данным, она начала формироваться еще в 1704 году, когда было заложено здание </a:t>
            </a:r>
            <a:r>
              <a:rPr lang="ru-RU" sz="1400" u="sng" dirty="0">
                <a:solidFill>
                  <a:srgbClr val="DE2F3B"/>
                </a:solidFill>
                <a:latin typeface="Times New Roman"/>
                <a:ea typeface="Times New Roman"/>
                <a:cs typeface="Times New Roman"/>
                <a:hlinkClick r:id="rId5"/>
              </a:rPr>
              <a:t>Адмиралтейства</a:t>
            </a:r>
            <a:r>
              <a:rPr lang="ru-RU" sz="1400" dirty="0">
                <a:solidFill>
                  <a:srgbClr val="353535"/>
                </a:solidFill>
                <a:latin typeface="Times New Roman"/>
                <a:ea typeface="Times New Roman"/>
                <a:cs typeface="Times New Roman"/>
              </a:rPr>
              <a:t>. За свою долгую историю площадь несколько раз меняла название и внешний облик, но всегда оставалась важной культурной доминантой </a:t>
            </a:r>
            <a:r>
              <a:rPr lang="ru-RU" sz="1400" dirty="0" smtClean="0">
                <a:solidFill>
                  <a:srgbClr val="353535"/>
                </a:solidFill>
                <a:latin typeface="Times New Roman"/>
                <a:ea typeface="Times New Roman"/>
                <a:cs typeface="Times New Roman"/>
              </a:rPr>
              <a:t>города ,а, установленный в ее центре памятник Петру1- «Медный всадник» - является символом города.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52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Соборы и Храмы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409" y="1805261"/>
            <a:ext cx="3167302" cy="22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" y="105902"/>
            <a:ext cx="293388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58" y="2645711"/>
            <a:ext cx="3037881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Казанский собор </a:t>
            </a:r>
            <a:r>
              <a:rPr lang="ru-RU" sz="1200" b="1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1200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православный </a:t>
            </a:r>
            <a:r>
              <a:rPr lang="ru-RU" sz="12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кафедральный храм, расположенный в самом центре города. </a:t>
            </a:r>
            <a:r>
              <a:rPr lang="ru-RU" sz="1200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Построен на Невском проспекте в 1801-1811 годах архитектором Андреем Воронихиным  для хранения чтимого списка чудотворной иконы Божией Матери Казанской. После Отечественной войны 1812 года стал памятником русской воинской славы.. </a:t>
            </a:r>
            <a:r>
              <a:rPr lang="ru-RU" sz="12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Это одно из  самых больших сооружений в Северной столице. Его высота достигает 71,5 метра. 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27847" y="3320445"/>
            <a:ext cx="2480257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Храм Спаса-на-Крови </a:t>
            </a:r>
            <a:r>
              <a:rPr lang="ru-RU" sz="12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является музеем и памятником русской архитектуры. Был возведен по указанию Александра III и решению Синода на том месте, где 1 марта 1881 года народоволец  И. Гриневицкий смертельно ранил Александра II, которого в народе называли Царем-Освободителем за отмену крепостного права. Собор расположен на берегу канала Грибоедова рядом с Михайловским садом и Конюшенной площадью. Высота храма составляет 81 метр. Это число символизирует год гибели царя.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0283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01" y="713616"/>
            <a:ext cx="3137597" cy="242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2120" y="4005064"/>
            <a:ext cx="349188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Исаакиевский собор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(официальное название — собор преподобного Исаа́кия Далма́тского) — крупнейший православный храм Санкт-Петербурга. Расположен на Исаакиевской площади. Кафедральный собор Санкт-Петербургской епархии с 1858 по 1929 год. С 1928 года имеет статус музея .Современное здание собора является четвёртым петербургским храмом в честь Исаакия Далматского. Автором проекта  стал архитектор Огюст Монферран. Строительство курировал сам Николай I . Сооружение здания и работы по его оформлению продолжались с 1818 по 1858 год. Исаакиевский собор считается самой поздней постройкой в стиле классицизма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34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Музеи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307062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15" y="332656"/>
            <a:ext cx="3209085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48" y="1844824"/>
            <a:ext cx="3443456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2996824"/>
            <a:ext cx="2526743" cy="3600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ЭРМИТАЖ</a:t>
            </a:r>
            <a:endParaRPr lang="ru-RU" sz="1200" dirty="0"/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Основан в 1764 году. Располагается в Зимнем дворце. В общей сложности музейный комплекс занимает пять зданий. Первоначально это была личная коллекция Екатерины II. Для публики доступен с 1852 года. Экспонаты по временному отрезку охватывают период с каменного до конца XX века. Самые ценные и популярные коллекции: скифское золото, картины «старых мастеров», европейская живопись, фонд нумизматики, античные древности и другое. В 2013 году Государственный Эрмитаж вошёл в число двадцати самых посещаемых художественных музеев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мира.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9" y="4148824"/>
            <a:ext cx="28083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Кунсткамера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так называется музеем редкостей, антропологии и этнографии. Впервые о ней говорится в документах в 1714 году. Разбиты коллекции по регионам. Тут собраны предметы искусства, труда и обихода разных народностей со всех континентов. Есть также разделы, посвящённые исключительно анатомии и истории самой Кунсткамеры. Здание музея также является частью наследия и архитектурной достопримечательностью.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77704" y="3068960"/>
            <a:ext cx="30662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Государственный Русский музей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год основания –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1895.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Комплекс состоит из пяти зданий, главное из которых – Михайловский дворец. Это самое многочисленное собрание русского искусства в мире. Музей начал свою историю с поступления картин из Эрмитажа и Академии художеств, с тех пор коллекция постоянно пополнялась. Полотна разделены по периодам и школам. Внушительное собрание икон – одна из изюминок экспозиции</a:t>
            </a:r>
          </a:p>
        </p:txBody>
      </p:sp>
    </p:spTree>
    <p:extLst>
      <p:ext uri="{BB962C8B-B14F-4D97-AF65-F5344CB8AC3E}">
        <p14:creationId xmlns:p14="http://schemas.microsoft.com/office/powerpoint/2010/main" val="21445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54806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908721"/>
            <a:ext cx="381642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«Медный всадник»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Памятник Петру I, отлитый из бронзы, стоит на каменном монолите внушительных размеров. Его заказала Екатерина II у скульптора Э. Фальконе, который работал вместе с ученицей А. М. Колло. Открытие состоялось в 1782 году, но уже без присутствия мастера, покинувшего город из-за интриг во дворце. Императрица приказала написать на памятнике «Петру I Екатерина II», подчёркивая, что «вторая» она именно после основателя Петербурга.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84" y="2629557"/>
            <a:ext cx="32734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2780928"/>
            <a:ext cx="3576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Памятник Екатерине II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Открыт в 1873 году на площади Островского. Императрица по задумке скульптора М. Микешина стоит в формально-торжественной позе с атрибутами власти в руках и короной у ног. Памятник полон символизма.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8" y="4221088"/>
            <a:ext cx="3547698" cy="236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5001282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Александровская колонна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Название дано в честь Александра I, правившего в годы Отечественной войны 1812 года. В честь победы в 1834 году на главной площади города и появилась триумфальная колонна. Высота памятника вместе с венчающим его ангелом – 47,5 метра, что делает проект О. Монферрана самой высокой свободностоящей колонной в мире. Выполнена из гранитного монолита и сохраняет природную красоты камня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188640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Памятники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Мосты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978020" cy="237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76" y="467479"/>
            <a:ext cx="3168000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132856"/>
            <a:ext cx="396044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75"/>
              </a:lnSpc>
              <a:spcAft>
                <a:spcPts val="0"/>
              </a:spcAft>
            </a:pPr>
            <a:endParaRPr lang="ru-RU" sz="1200" b="1" dirty="0" smtClean="0">
              <a:solidFill>
                <a:srgbClr val="181818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575"/>
              </a:lnSpc>
              <a:spcAft>
                <a:spcPts val="0"/>
              </a:spcAft>
            </a:pPr>
            <a:endParaRPr lang="ru-RU" sz="1200" b="1" dirty="0">
              <a:solidFill>
                <a:srgbClr val="181818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575"/>
              </a:lnSpc>
              <a:spcAft>
                <a:spcPts val="0"/>
              </a:spcAft>
            </a:pPr>
            <a:endParaRPr lang="ru-RU" sz="1200" b="1" dirty="0" smtClean="0">
              <a:solidFill>
                <a:srgbClr val="181818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575"/>
              </a:lnSpc>
              <a:spcAft>
                <a:spcPts val="0"/>
              </a:spcAft>
            </a:pPr>
            <a:endParaRPr lang="ru-RU" sz="1200" b="1" dirty="0">
              <a:solidFill>
                <a:srgbClr val="181818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575"/>
              </a:lnSpc>
              <a:spcAft>
                <a:spcPts val="0"/>
              </a:spcAft>
            </a:pPr>
            <a:endParaRPr lang="ru-RU" sz="1200" b="1" dirty="0" smtClean="0">
              <a:solidFill>
                <a:srgbClr val="181818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575"/>
              </a:lnSpc>
              <a:spcAft>
                <a:spcPts val="0"/>
              </a:spcAft>
            </a:pPr>
            <a:endParaRPr lang="ru-RU" sz="1200" b="1" dirty="0">
              <a:solidFill>
                <a:srgbClr val="181818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1575"/>
              </a:lnSpc>
              <a:spcAft>
                <a:spcPts val="0"/>
              </a:spcAft>
            </a:pPr>
            <a:endParaRPr lang="ru-RU" sz="1200" b="1" dirty="0" smtClean="0">
              <a:solidFill>
                <a:srgbClr val="181818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ts val="1575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Дворцовый </a:t>
            </a:r>
            <a:r>
              <a:rPr lang="ru-RU" sz="1400" b="1" dirty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мост</a:t>
            </a:r>
            <a:r>
              <a:rPr lang="ru-RU" sz="1400" dirty="0"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Дворцовый </a:t>
            </a:r>
            <a:r>
              <a:rPr lang="ru-RU" sz="1400" dirty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мост является символом города на </a:t>
            </a:r>
            <a:r>
              <a:rPr lang="ru-RU" sz="1400" dirty="0" smtClean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Неве. Одна </a:t>
            </a:r>
            <a:r>
              <a:rPr lang="ru-RU" sz="1400" dirty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 старейших и самых </a:t>
            </a:r>
            <a:r>
              <a:rPr lang="ru-RU" sz="1400" dirty="0" smtClean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красивых переправ </a:t>
            </a:r>
            <a:r>
              <a:rPr lang="ru-RU" sz="1400" dirty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Санкт-Петербурга </a:t>
            </a:r>
            <a:r>
              <a:rPr lang="ru-RU" sz="1400" dirty="0" smtClean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соединяет Дворцовую </a:t>
            </a:r>
            <a:r>
              <a:rPr lang="ru-RU" sz="1400" dirty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набережную и Стрелку Васильевского острова. И все вокруг него одна сплошная достопримечательность: Зимний дворец, Кунсткамера, Петропавловская крепость, Биржа.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ts val="1575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2021 году Дворцовый мост празднует свое 105-летие. Он стал настоящим произведением инженерного искусства. Дворцовый </a:t>
            </a:r>
            <a:r>
              <a:rPr lang="ru-RU" sz="1400" dirty="0" smtClean="0">
                <a:solidFill>
                  <a:srgbClr val="181818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мост-разводной.  И это привлекает сотни туристов.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852937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Аничков мост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Один из самых известных мостов Санкт-Петербурга — Аничков. Он находится на Невском проспекте и соединяет два берега реки Фонтанки.  Изначально мост был открыт в виде деревянной переправы — еще в 1716 году. Затем мост много раз перестраивался, а таким, каким мы видим его сегодня, стал в 1841 году. Тогда и появились знаменитые скульптуры архитектора Петра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Клодта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- «Укрощение коня» из четырех скульптур. Аничков мост стал настоящим произведением искусства. В 1941 году скульптуры коней были спрятаны, но их гранитные пьедесталы и ограды моста не раз страдали при артобстрелах блокадного Ленинграда. Страшные следы можно увидеть и сейчас. </a:t>
            </a:r>
          </a:p>
        </p:txBody>
      </p:sp>
    </p:spTree>
    <p:extLst>
      <p:ext uri="{BB962C8B-B14F-4D97-AF65-F5344CB8AC3E}">
        <p14:creationId xmlns:p14="http://schemas.microsoft.com/office/powerpoint/2010/main" val="12314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1388</Words>
  <Application>Microsoft Office PowerPoint</Application>
  <PresentationFormat>Экран (4:3)</PresentationFormat>
  <Paragraphs>98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бюджетное образовательное учреждение «Средняя общеобразовательная    школа №3 р.п.Линево» Искитимского района Новосибирской области</vt:lpstr>
      <vt:lpstr>Введение </vt:lpstr>
      <vt:lpstr>Цель проекта:  Расширить знания о достопримечательностях Санкт-Петербурга.    Задачи проекта: Изучить источники соответствующие теме проекта.                               Подобрать необходимые материалы о городе. Обобщить полученные результаты и сделать вывод.</vt:lpstr>
      <vt:lpstr>Петропавловская крепость </vt:lpstr>
      <vt:lpstr>Знаменитые площади Санкт-Петербурга</vt:lpstr>
      <vt:lpstr>Соборы и Храмы</vt:lpstr>
      <vt:lpstr>Музеи</vt:lpstr>
      <vt:lpstr>Презентация PowerPoint</vt:lpstr>
      <vt:lpstr>Мосты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62</cp:revision>
  <dcterms:created xsi:type="dcterms:W3CDTF">2022-02-05T09:38:31Z</dcterms:created>
  <dcterms:modified xsi:type="dcterms:W3CDTF">2022-02-14T12:12:37Z</dcterms:modified>
</cp:coreProperties>
</file>