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0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5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3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2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5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94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0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7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4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0E57-AAB4-4F75-BC1B-043FCEDFBAA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11BF-1301-4CE1-A4DA-9BA2C360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388" y="583895"/>
            <a:ext cx="804231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Викторина «День Победы»</a:t>
            </a:r>
            <a:endParaRPr lang="ru-RU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3386" y="4709675"/>
            <a:ext cx="72688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МБУ ДО « ЦДТ « Металлург»,</a:t>
            </a:r>
          </a:p>
          <a:p>
            <a:pPr algn="ctr"/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п.к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 Огонёк»</a:t>
            </a:r>
          </a:p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Кудрина Алла  Васильевна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40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Picture 2" descr="https://ds03.infourok.ru/uploads/ex/06b8/00029ec7-b1212609/640/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0" y="253388"/>
            <a:ext cx="6245226" cy="63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8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76"/>
            <a:ext cx="12192000" cy="6872075"/>
          </a:xfrm>
          <a:prstGeom prst="rect">
            <a:avLst/>
          </a:prstGeom>
        </p:spPr>
      </p:pic>
      <p:pic>
        <p:nvPicPr>
          <p:cNvPr id="11266" name="Picture 2" descr="https://ds03.infourok.ru/uploads/ex/06b8/00029ec7-b1212609/640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9" y="308472"/>
            <a:ext cx="6096000" cy="616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3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"/>
            <a:ext cx="12192000" cy="6857481"/>
          </a:xfrm>
          <a:prstGeom prst="rect">
            <a:avLst/>
          </a:prstGeom>
        </p:spPr>
      </p:pic>
      <p:pic>
        <p:nvPicPr>
          <p:cNvPr id="12290" name="Picture 2" descr="https://ds03.infourok.ru/uploads/ex/06b8/00029ec7-b1212609/640/im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2" y="273854"/>
            <a:ext cx="6096000" cy="622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4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3314" name="Picture 2" descr="https://ds03.infourok.ru/uploads/ex/06b8/00029ec7-b1212609/640/img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7" y="295887"/>
            <a:ext cx="6212174" cy="62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0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338" name="Picture 2" descr="https://ds03.infourok.ru/uploads/ex/06b8/00029ec7-b1212609/640/img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6" y="347202"/>
            <a:ext cx="6096000" cy="62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7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"/>
            <a:ext cx="12192000" cy="6839680"/>
          </a:xfrm>
          <a:prstGeom prst="rect">
            <a:avLst/>
          </a:prstGeom>
        </p:spPr>
      </p:pic>
      <p:pic>
        <p:nvPicPr>
          <p:cNvPr id="15362" name="Picture 2" descr="https://ds03.infourok.ru/uploads/ex/06b8/00029ec7-b1212609/640/img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0" y="262836"/>
            <a:ext cx="6267258" cy="627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9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3"/>
            <a:ext cx="12191999" cy="6839680"/>
          </a:xfrm>
          <a:prstGeom prst="rect">
            <a:avLst/>
          </a:prstGeom>
        </p:spPr>
      </p:pic>
      <p:pic>
        <p:nvPicPr>
          <p:cNvPr id="16386" name="Picture 2" descr="https://ds03.infourok.ru/uploads/ex/06b8/00029ec7-b1212609/640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9" y="220338"/>
            <a:ext cx="6223191" cy="63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1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410" name="Picture 2" descr="https://ds03.infourok.ru/uploads/ex/06b8/00029ec7-b1212609/640/img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3" y="306903"/>
            <a:ext cx="6096000" cy="6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5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9"/>
            <a:ext cx="12192000" cy="6864679"/>
          </a:xfrm>
          <a:prstGeom prst="rect">
            <a:avLst/>
          </a:prstGeom>
        </p:spPr>
      </p:pic>
      <p:pic>
        <p:nvPicPr>
          <p:cNvPr id="18434" name="Picture 2" descr="https://ds03.infourok.ru/uploads/ex/06b8/00029ec7-b1212609/640/img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0" y="229786"/>
            <a:ext cx="6234208" cy="63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8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4"/>
            <a:ext cx="12192000" cy="6865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121186" y="749537"/>
            <a:ext cx="663215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внимание</a:t>
            </a:r>
            <a:endParaRPr lang="ru-RU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64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5"/>
            <a:ext cx="12192000" cy="6850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2198" y="88135"/>
            <a:ext cx="54202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тур</a:t>
            </a:r>
            <a:endParaRPr lang="ru-RU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s://ds03.infourok.ru/uploads/ex/06b8/00029ec7-b1212609/640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5" y="1657795"/>
            <a:ext cx="6213513" cy="46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9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"/>
            <a:ext cx="12192000" cy="6858974"/>
          </a:xfrm>
          <a:prstGeom prst="rect">
            <a:avLst/>
          </a:prstGeom>
        </p:spPr>
      </p:pic>
      <p:pic>
        <p:nvPicPr>
          <p:cNvPr id="2050" name="Picture 2" descr="https://ds03.infourok.ru/uploads/ex/06b8/00029ec7-b1212609/640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6" y="317921"/>
            <a:ext cx="6212173" cy="593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0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8" y="0"/>
            <a:ext cx="11409802" cy="6857999"/>
          </a:xfrm>
          <a:prstGeom prst="rect">
            <a:avLst/>
          </a:prstGeom>
        </p:spPr>
      </p:pic>
      <p:pic>
        <p:nvPicPr>
          <p:cNvPr id="3074" name="Picture 2" descr="https://ds03.infourok.ru/uploads/ex/06b8/00029ec7-b1212609/640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8" y="198304"/>
            <a:ext cx="6004192" cy="63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4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07537" cy="6858000"/>
          </a:xfrm>
          <a:prstGeom prst="rect">
            <a:avLst/>
          </a:prstGeom>
        </p:spPr>
      </p:pic>
      <p:pic>
        <p:nvPicPr>
          <p:cNvPr id="4098" name="Picture 2" descr="https://ds03.infourok.ru/uploads/ex/06b8/00029ec7-b1212609/640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0" y="253388"/>
            <a:ext cx="6096000" cy="62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4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0328" y="0"/>
            <a:ext cx="40101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тур</a:t>
            </a:r>
            <a:endParaRPr lang="ru-RU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https://ds03.infourok.ru/uploads/ex/06b8/00029ec7-b1212609/640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2" y="1448475"/>
            <a:ext cx="6267259" cy="50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0" name="Picture 2" descr="https://ds03.infourok.ru/uploads/ex/06b8/00029ec7-b1212609/640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2" y="273852"/>
            <a:ext cx="6185474" cy="62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2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194" name="Picture 2" descr="https://ds03.infourok.ru/uploads/ex/06b8/00029ec7-b1212609/640/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1" y="311313"/>
            <a:ext cx="6201158" cy="62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3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 descr="https://ds03.infourok.ru/uploads/ex/06b8/00029ec7-b1212609/640/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3" y="295886"/>
            <a:ext cx="6168107" cy="62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81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</Words>
  <Application>Microsoft Office PowerPoint</Application>
  <PresentationFormat>Широкоэкранный</PresentationFormat>
  <Paragraphs>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2020-04-27T08:31:06Z</dcterms:created>
  <dcterms:modified xsi:type="dcterms:W3CDTF">2021-12-15T18:54:47Z</dcterms:modified>
</cp:coreProperties>
</file>