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AFE2AA-522B-4F2A-9355-38F618E0852A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8F4A8-481E-4FA2-994C-62ADACADE63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077072"/>
            <a:ext cx="3398912" cy="1457388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Выполнил: Кулешов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Артём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ученик 9 «Б» класса</a:t>
            </a:r>
          </a:p>
          <a:p>
            <a:pPr marL="27432" lvl="0">
              <a:buClr>
                <a:srgbClr val="3891A7"/>
              </a:buClr>
              <a:buSzPct val="80000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marL="27432" lvl="0">
              <a:buClr>
                <a:srgbClr val="3891A7"/>
              </a:buClr>
              <a:buSzPct val="80000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учитель изобразительного искусства</a:t>
            </a:r>
            <a:endParaRPr lang="ru-RU" sz="1800" spc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err="1">
                <a:latin typeface="Times New Roman" pitchFamily="18" charset="0"/>
                <a:ea typeface="Calibri"/>
                <a:cs typeface="Times New Roman" pitchFamily="18" charset="0"/>
              </a:rPr>
              <a:t>Василицина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Елена Григорьевна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3A447"/>
              </a:buClr>
            </a:pPr>
            <a:endParaRPr lang="ru-RU" sz="1800" dirty="0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мире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Книжная графика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0" i="0" dirty="0" smtClean="0">
                <a:effectLst/>
                <a:latin typeface="Times New Roman" pitchFamily="18" charset="0"/>
                <a:cs typeface="Times New Roman" pitchFamily="18" charset="0"/>
              </a:rPr>
              <a:t>Включает не только иллюстрирование, но и создание обложек и суперобложек, виньеток, заставок и других элементов художественного оформления книги.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графиков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85390"/>
            <a:ext cx="2592288" cy="30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0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Газетно</a:t>
            </a:r>
            <a:r>
              <a:rPr lang="ru-RU" sz="2800" b="1" i="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-журнальная</a:t>
            </a:r>
            <a:r>
              <a:rPr lang="ru-RU" sz="2800" b="0" i="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К ней относятся работы по оформлению периодических изданий. В качестве отдельного подвида выделяется такая разновидность иллюстраций, как карикатура.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графиков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200724" cy="289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1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работы</a:t>
            </a:r>
            <a:br>
              <a:rPr lang="ru-RU" dirty="0" smtClean="0"/>
            </a:br>
            <a:r>
              <a:rPr lang="ru-RU" dirty="0" smtClean="0"/>
              <a:t>1 Этап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30323" r="16832" b="24981"/>
          <a:stretch/>
        </p:blipFill>
        <p:spPr bwMode="auto">
          <a:xfrm>
            <a:off x="899592" y="2204864"/>
            <a:ext cx="7064591" cy="35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42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 t="23559" r="20343" b="30975"/>
          <a:stretch/>
        </p:blipFill>
        <p:spPr bwMode="auto">
          <a:xfrm>
            <a:off x="971600" y="1772816"/>
            <a:ext cx="7228633" cy="394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79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32420" r="15863" b="26962"/>
          <a:stretch/>
        </p:blipFill>
        <p:spPr bwMode="auto">
          <a:xfrm>
            <a:off x="683568" y="1916832"/>
            <a:ext cx="7777729" cy="38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721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выбрал именно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этот проект, потому что очень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хотел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научиться рисовать 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графике. 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меня были цели и задачи.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92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1.Что такое графика?</a:t>
            </a:r>
          </a:p>
          <a:p>
            <a:pPr marL="0" lv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2.Изучить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историю возникновения графиков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3.Рассмотреть виды графиков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8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Самостоятельно выполнить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графический рисунок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4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Графика - самый древний вид изобразительно искусства, существующего и по сей день .Первые графические работы появились на самых ранних стадиях развития человеческого общества, когда древний человек выцарапывал изображения на камнях и стенах пещер, на костяных пластинах. Создав свои первые рисунки, которые фиксировали не только какие-либо события и окружающий мир, но и долгое время служившие средством общения между людьми, первобытный человек положил начало искусству графики. Так, с помощью изображений, человек в те далекие времена излагал свою мысль.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графика?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7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0" i="0" dirty="0" smtClean="0">
                <a:effectLst/>
              </a:rPr>
              <a:t> </a:t>
            </a: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Графика древней живописи: именно к ней относятся наскальные изображения первых художников человечества. Затем наскальный рисунок перекочевал со стен пещер на посуду, папирус, пергамент, бумагу (её изобрели в Китае во II веке до нашей эры). На его же основе возникла пиктография — предшественница письменности, а потом появились и иероглифы (постепенно они становились всё более абстрактными).</a:t>
            </a:r>
          </a:p>
          <a:p>
            <a:pPr marL="0" indent="0">
              <a:buNone/>
            </a:pPr>
            <a:r>
              <a:rPr lang="ru-RU" sz="2400" b="0" i="0" dirty="0" smtClean="0">
                <a:effectLst/>
                <a:latin typeface="Times New Roman" pitchFamily="18" charset="0"/>
                <a:cs typeface="Times New Roman" pitchFamily="18" charset="0"/>
              </a:rPr>
              <a:t>Графические изображения мы встретим у самых разных народов — от инков до австралийских аборигенов, на всех континентах.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возникновения графиков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Европе с развитием живописи в эпоху Возрождения рисунок отошёл в тень и многими мастерами стал восприниматься в качестве эскизной базы для живописных картин. Тем не менее, и в этом виде искусства были созданы самостоятельные произведения, обретшие бессмертную славу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возникновения графиков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2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Рисовальная графика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которую называют </a:t>
            </a:r>
            <a:r>
              <a:rPr lang="ru-RU" sz="3200" b="0" i="0" dirty="0" smtClean="0">
                <a:effectLst/>
                <a:latin typeface="Times New Roman" pitchFamily="18" charset="0"/>
                <a:cs typeface="Times New Roman" pitchFamily="18" charset="0"/>
              </a:rPr>
              <a:t>уникальной, поскольку произведение создаётся в единственном экземпляре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графики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6992"/>
            <a:ext cx="5901505" cy="305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8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Печатная графика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0" i="0" dirty="0" smtClean="0">
                <a:effectLst/>
                <a:latin typeface="Times New Roman" pitchFamily="18" charset="0"/>
                <a:cs typeface="Times New Roman" pitchFamily="18" charset="0"/>
              </a:rPr>
              <a:t>позволяющая на основе созданной художником печатной формы создавать любое количество изображений.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графиков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44146"/>
            <a:ext cx="5092893" cy="33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8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Эстамп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0" i="0" dirty="0" smtClean="0">
                <a:effectLst/>
                <a:latin typeface="Times New Roman" pitchFamily="18" charset="0"/>
                <a:cs typeface="Times New Roman" pitchFamily="18" charset="0"/>
              </a:rPr>
              <a:t>Произведение графического искусства, представляющее собой гравюрный либо иной оттиск на бумаге с печатной формы.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графиков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310180" cy="369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1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404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«В мире графики» </vt:lpstr>
      <vt:lpstr>Презентация PowerPoint</vt:lpstr>
      <vt:lpstr>Презентация PowerPoint</vt:lpstr>
      <vt:lpstr>Что такое графика?</vt:lpstr>
      <vt:lpstr>История возникновения графиков</vt:lpstr>
      <vt:lpstr>История возникновения графиков</vt:lpstr>
      <vt:lpstr>Виды графики</vt:lpstr>
      <vt:lpstr>Виды графиков</vt:lpstr>
      <vt:lpstr>Виды графиков</vt:lpstr>
      <vt:lpstr>Виды графиков</vt:lpstr>
      <vt:lpstr>Виды графиков</vt:lpstr>
      <vt:lpstr>Выполнение работы 1 Этап</vt:lpstr>
      <vt:lpstr>2 Этап</vt:lpstr>
      <vt:lpstr>3 Этап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мире графиков»</dc:title>
  <dc:creator>Админ</dc:creator>
  <cp:lastModifiedBy>Админ</cp:lastModifiedBy>
  <cp:revision>13</cp:revision>
  <dcterms:created xsi:type="dcterms:W3CDTF">2021-11-04T04:10:36Z</dcterms:created>
  <dcterms:modified xsi:type="dcterms:W3CDTF">2022-02-15T14:16:42Z</dcterms:modified>
</cp:coreProperties>
</file>