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2" r:id="rId4"/>
    <p:sldId id="263" r:id="rId5"/>
    <p:sldId id="264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29.07.2015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g24.dreamies.de/img/852/b/13fegscjplf.gif" TargetMode="External"/><Relationship Id="rId3" Type="http://schemas.openxmlformats.org/officeDocument/2006/relationships/hyperlink" Target="http://nov-designs.ru/uploads/posts/2012-09/1347133729_dlya-kliparta.jpg" TargetMode="External"/><Relationship Id="rId7" Type="http://schemas.openxmlformats.org/officeDocument/2006/relationships/hyperlink" Target="http://img-fotki.yandex.ru/get/9584/130884706.72/0_ac5a4_184c885a_L.pn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2.pic4you.ru/allimage/y2013/07-23/24687/3647625-thumb.png" TargetMode="External"/><Relationship Id="rId11" Type="http://schemas.openxmlformats.org/officeDocument/2006/relationships/hyperlink" Target="http://img-fotki.yandex.ru/get/6847/39663434.5ef/0_9a9aa_3c57e01c_XL.png" TargetMode="External"/><Relationship Id="rId5" Type="http://schemas.openxmlformats.org/officeDocument/2006/relationships/hyperlink" Target="http://s1.pic4you.ru/allimage/y2012/10-13/12216/2542070-thumb.png" TargetMode="External"/><Relationship Id="rId10" Type="http://schemas.openxmlformats.org/officeDocument/2006/relationships/hyperlink" Target="http://s4.pic4you.ru/y2014/08-13/12216/4544066.png" TargetMode="External"/><Relationship Id="rId4" Type="http://schemas.openxmlformats.org/officeDocument/2006/relationships/hyperlink" Target="http://s3.pic4you.ru/allimage/y2014/01-13/12216/4117821.png" TargetMode="External"/><Relationship Id="rId9" Type="http://schemas.openxmlformats.org/officeDocument/2006/relationships/hyperlink" Target="http://s4.pic4you.ru/y2014/08-13/12216/4544065.pn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inda6035.ucoz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285720" y="1052736"/>
            <a:ext cx="8572560" cy="4461594"/>
            <a:chOff x="1115616" y="-12703"/>
            <a:chExt cx="7165477" cy="563435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-12703"/>
              <a:ext cx="7165477" cy="32260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000" b="1" dirty="0">
                  <a:ln w="1905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blipFill>
                    <a:blip r:embed="rId2"/>
                    <a:stretch>
                      <a:fillRect/>
                    </a:stretch>
                  </a:blip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Шаблон презентации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6000" b="1" dirty="0" smtClean="0">
                  <a:ln w="1905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blipFill>
                    <a:blip r:embed="rId2"/>
                    <a:stretch>
                      <a:fillRect/>
                    </a:stretch>
                  </a:blip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«Осень –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6000" b="1" dirty="0" smtClean="0">
                  <a:ln w="19050">
                    <a:solidFill>
                      <a:schemeClr val="bg1">
                        <a:lumMod val="95000"/>
                      </a:schemeClr>
                    </a:solidFill>
                    <a:prstDash val="solid"/>
                  </a:ln>
                  <a:blipFill>
                    <a:blip r:embed="rId2"/>
                    <a:stretch>
                      <a:fillRect/>
                    </a:stretch>
                  </a:blip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школьная пора»</a:t>
              </a:r>
              <a:endParaRPr lang="ru-RU" sz="6000" b="1" dirty="0">
                <a:ln w="1905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4261277"/>
              <a:ext cx="5084703" cy="13603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Автор : Фокина Лидия Петровна,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учитель начальных </a:t>
              </a: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классов МКОУ </a:t>
              </a:r>
              <a:r>
                <a:rPr lang="ru-RU" sz="1600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«СОШ ст. Евсино»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dirty="0" err="1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Искитимского</a:t>
              </a:r>
              <a:r>
                <a:rPr lang="ru-RU" sz="1600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района Новосибирской области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dirty="0" smtClean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2015</a:t>
              </a:r>
              <a:endParaRPr lang="ru-RU" sz="160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08720"/>
            <a:ext cx="662473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Используемые источники</a:t>
            </a:r>
            <a:endParaRPr lang="ru-RU" sz="3200" b="1" dirty="0">
              <a:ln>
                <a:solidFill>
                  <a:schemeClr val="bg1">
                    <a:lumMod val="95000"/>
                  </a:schemeClr>
                </a:solidFill>
              </a:ln>
              <a:blipFill>
                <a:blip r:embed="rId2"/>
                <a:stretch>
                  <a:fillRect/>
                </a:stretch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Фон для букв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http://</a:t>
            </a:r>
            <a:r>
              <a:rPr lang="ru-RU" sz="120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nov-designs.ru/uploads/posts/2012-09/1347133729_dlya-kliparta.jpg</a:t>
            </a:r>
            <a:r>
              <a:rPr lang="ru-RU" sz="120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120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Подложка 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://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s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3.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pic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4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you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ru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/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allimage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y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2014/01-13/12216/4117821.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png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Осенние цветы 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http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://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s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1.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pic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4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you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ru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/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allimage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y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2012/10-13/12216/2542070-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thumb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png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Грибочки 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http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://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s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2.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pic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4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you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ru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/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allimage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y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2013/07-23/24687/3647625-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thumb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6"/>
              </a:rPr>
              <a:t>png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Надпись «Осень» 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http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://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img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-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fotki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yandex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ru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get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/9584/130884706.72/0_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ac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5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a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4_184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885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a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_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L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7"/>
              </a:rPr>
              <a:t>png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Осенний натюрморт 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http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://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img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24.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dreamies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.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de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/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img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/852/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b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/13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fegscjplf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.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8"/>
              </a:rPr>
              <a:t>gif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Ученица  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http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://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s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4.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pic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4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you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ru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y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2014/08-13/12216/4544065.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9"/>
              </a:rPr>
              <a:t>png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Ученик 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http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://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s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4.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pic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4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you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ru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y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2014/08-13/12216/4544066.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0"/>
              </a:rPr>
              <a:t>png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Рамка 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http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://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img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-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fotki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yandex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ru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/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get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/6847/39663434.5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ef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/0_9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a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9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aa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_3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57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e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01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c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_</a:t>
            </a:r>
            <a:r>
              <a:rPr lang="en-US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XL</a:t>
            </a:r>
            <a:r>
              <a:rPr lang="ru-RU" sz="1200" u="sng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.</a:t>
            </a:r>
            <a:r>
              <a:rPr lang="en-US" sz="1200" u="sng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11"/>
              </a:rPr>
              <a:t>png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1357290" y="1428736"/>
            <a:ext cx="6715172" cy="3972236"/>
            <a:chOff x="607288" y="-815361"/>
            <a:chExt cx="7925152" cy="522759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3928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Вы можете использовать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данное оформление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для создания своих презентаций,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но в своей презентации вы должны указать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источник шаблона: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80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Фокина Лидия Петровна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учитель начальных классов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МКОУ «СОШ ст. Евсино»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 err="1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Искитимского</a:t>
              </a: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района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Новосибирской области</a:t>
              </a: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885680"/>
              <a:ext cx="6491880" cy="526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Сайт</a:t>
              </a:r>
              <a:r>
                <a:rPr lang="en-US" sz="2000" dirty="0" smtClean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000" dirty="0" smtClean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  <a:hlinkClick r:id="rId2"/>
                </a:rPr>
                <a:t>http://linda6035.ucoz.ru/</a:t>
              </a: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endParaRPr lang="ru-RU" sz="200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233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2014-07-06T18:18:01Z</dcterms:created>
  <dcterms:modified xsi:type="dcterms:W3CDTF">2015-07-29T15:28:45Z</dcterms:modified>
</cp:coreProperties>
</file>