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63" r:id="rId5"/>
    <p:sldId id="262" r:id="rId6"/>
    <p:sldId id="261" r:id="rId7"/>
    <p:sldId id="260" r:id="rId8"/>
    <p:sldId id="259" r:id="rId9"/>
    <p:sldId id="258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theme" Target="theme/theme1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viewProps" Target="viewProps.xml" /><Relationship Id="rId2" Type="http://schemas.openxmlformats.org/officeDocument/2006/relationships/slide" Target="slides/slid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presProps" Target="presProps.xml" /><Relationship Id="rId5" Type="http://schemas.openxmlformats.org/officeDocument/2006/relationships/slide" Target="slides/slide4.xml" /><Relationship Id="rId10" Type="http://schemas.openxmlformats.org/officeDocument/2006/relationships/slide" Target="slides/slide9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tableStyles" Target="tableStyle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6132E-CEE6-46D3-BBE1-5037A2C907E0}" type="datetimeFigureOut">
              <a:rPr lang="ru-RU" smtClean="0"/>
              <a:t>16.12.2021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C98F4-15AB-4F18-A999-B6F9349D3D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0678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6132E-CEE6-46D3-BBE1-5037A2C907E0}" type="datetimeFigureOut">
              <a:rPr lang="ru-RU" smtClean="0"/>
              <a:t>16.12.2021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C98F4-15AB-4F18-A999-B6F9349D3D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3170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6132E-CEE6-46D3-BBE1-5037A2C907E0}" type="datetimeFigureOut">
              <a:rPr lang="ru-RU" smtClean="0"/>
              <a:t>16.12.2021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C98F4-15AB-4F18-A999-B6F9349D3D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7514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6132E-CEE6-46D3-BBE1-5037A2C907E0}" type="datetimeFigureOut">
              <a:rPr lang="ru-RU" smtClean="0"/>
              <a:t>16.12.2021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C98F4-15AB-4F18-A999-B6F9349D3D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452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6132E-CEE6-46D3-BBE1-5037A2C907E0}" type="datetimeFigureOut">
              <a:rPr lang="ru-RU" smtClean="0"/>
              <a:t>16.12.2021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C98F4-15AB-4F18-A999-B6F9349D3D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5470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6132E-CEE6-46D3-BBE1-5037A2C907E0}" type="datetimeFigureOut">
              <a:rPr lang="ru-RU" smtClean="0"/>
              <a:t>16.12.2021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C98F4-15AB-4F18-A999-B6F9349D3D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903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6132E-CEE6-46D3-BBE1-5037A2C907E0}" type="datetimeFigureOut">
              <a:rPr lang="ru-RU" smtClean="0"/>
              <a:t>16.12.2021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C98F4-15AB-4F18-A999-B6F9349D3D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7745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6132E-CEE6-46D3-BBE1-5037A2C907E0}" type="datetimeFigureOut">
              <a:rPr lang="ru-RU" smtClean="0"/>
              <a:t>16.12.2021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C98F4-15AB-4F18-A999-B6F9349D3D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6973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6132E-CEE6-46D3-BBE1-5037A2C907E0}" type="datetimeFigureOut">
              <a:rPr lang="ru-RU" smtClean="0"/>
              <a:t>16.12.2021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C98F4-15AB-4F18-A999-B6F9349D3D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0820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6132E-CEE6-46D3-BBE1-5037A2C907E0}" type="datetimeFigureOut">
              <a:rPr lang="ru-RU" smtClean="0"/>
              <a:t>16.12.2021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C98F4-15AB-4F18-A999-B6F9349D3D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2375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6132E-CEE6-46D3-BBE1-5037A2C907E0}" type="datetimeFigureOut">
              <a:rPr lang="ru-RU" smtClean="0"/>
              <a:t>16.12.2021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C98F4-15AB-4F18-A999-B6F9349D3D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1833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6132E-CEE6-46D3-BBE1-5037A2C907E0}" type="datetimeFigureOut">
              <a:rPr lang="ru-RU" smtClean="0"/>
              <a:t>16.12.2021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4C98F4-15AB-4F18-A999-B6F9349D3D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3550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 /><Relationship Id="rId3" Type="http://schemas.openxmlformats.org/officeDocument/2006/relationships/image" Target="../media/image3.jpeg" /><Relationship Id="rId7" Type="http://schemas.openxmlformats.org/officeDocument/2006/relationships/image" Target="../media/image7.jpe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4.xml" /><Relationship Id="rId6" Type="http://schemas.openxmlformats.org/officeDocument/2006/relationships/image" Target="../media/image6.jpeg" /><Relationship Id="rId5" Type="http://schemas.openxmlformats.org/officeDocument/2006/relationships/image" Target="../media/image5.jpeg" /><Relationship Id="rId4" Type="http://schemas.openxmlformats.org/officeDocument/2006/relationships/image" Target="../media/image4.jpeg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4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4.xml" /><Relationship Id="rId5" Type="http://schemas.openxmlformats.org/officeDocument/2006/relationships/image" Target="../media/image12.jpeg" /><Relationship Id="rId4" Type="http://schemas.openxmlformats.org/officeDocument/2006/relationships/image" Target="../media/image11.jpe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4.xml" /><Relationship Id="rId4" Type="http://schemas.openxmlformats.org/officeDocument/2006/relationships/image" Target="../media/image14.jpe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4.xml" /><Relationship Id="rId4" Type="http://schemas.openxmlformats.org/officeDocument/2006/relationships/image" Target="../media/image16.jpe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4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4.xml" /><Relationship Id="rId4" Type="http://schemas.openxmlformats.org/officeDocument/2006/relationships/image" Target="../media/image19.jpe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23.jpeg" /><Relationship Id="rId5" Type="http://schemas.openxmlformats.org/officeDocument/2006/relationships/image" Target="../media/image22.jpeg" /><Relationship Id="rId4" Type="http://schemas.openxmlformats.org/officeDocument/2006/relationships/image" Target="../media/image21.jpe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" y="0"/>
            <a:ext cx="913668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547664" y="289679"/>
            <a:ext cx="655272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общеобразовательное учреждение</a:t>
            </a:r>
            <a:br>
              <a:rPr lang="ru-RU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Средняя общеобразовательная школа №180</a:t>
            </a:r>
            <a:br>
              <a:rPr lang="ru-RU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Дошкольное отделение «Солнечный город»</a:t>
            </a:r>
          </a:p>
          <a:p>
            <a:endParaRPr lang="ru-RU" dirty="0">
              <a:solidFill>
                <a:schemeClr val="accent6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chemeClr val="accent6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br>
              <a:rPr lang="ru-RU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800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Презентация на тему</a:t>
            </a:r>
          </a:p>
          <a:p>
            <a:r>
              <a:rPr lang="ru-RU" sz="4800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«Зимушка-зима»</a:t>
            </a:r>
          </a:p>
          <a:p>
            <a:pPr algn="r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Авторы:</a:t>
            </a:r>
          </a:p>
          <a:p>
            <a:pPr algn="r"/>
            <a:r>
              <a:rPr lang="ru-RU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Судакова Т.М.</a:t>
            </a:r>
          </a:p>
          <a:p>
            <a:pPr algn="r"/>
            <a:r>
              <a:rPr lang="ru-RU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Бондаренко Е.А.</a:t>
            </a:r>
          </a:p>
          <a:p>
            <a:pPr algn="r"/>
            <a:endParaRPr lang="ru-RU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Новосибирск 2021 </a:t>
            </a:r>
          </a:p>
        </p:txBody>
      </p:sp>
    </p:spTree>
    <p:extLst>
      <p:ext uri="{BB962C8B-B14F-4D97-AF65-F5344CB8AC3E}">
        <p14:creationId xmlns:p14="http://schemas.microsoft.com/office/powerpoint/2010/main" val="14267990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Оформление группы к Новому году.</a:t>
            </a:r>
            <a:br>
              <a:rPr lang="ru-RU" sz="3600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sz="3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04C33DA9-8597-4245-8435-F4BF3AD0EF2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186565"/>
            <a:ext cx="1839738" cy="894002"/>
          </a:xfrm>
        </p:spPr>
      </p:pic>
      <p:sp>
        <p:nvSpPr>
          <p:cNvPr id="11" name="Объект 10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Новый год – самый долгожданный праздник для детей. Каждый из нас с теплотой хранит воспоминания о праздновании Нового года в детском саду, а потом и в кругу семьи. Для создания праздничного настроения предстоящего праздника необходимо со всей серьезностью подойти к новогоднему убранству групп и приёмной дошкольного учреждения, т.к. именно в детском саду ребенок находится большую </a:t>
            </a:r>
            <a:r>
              <a:rPr lang="ru-RU" sz="20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часть дня.</a:t>
            </a:r>
          </a:p>
          <a:p>
            <a:pPr marL="0" indent="0">
              <a:buNone/>
            </a:pPr>
            <a:endParaRPr lang="ru-RU" sz="20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0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0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0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/>
          </a:p>
        </p:txBody>
      </p:sp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BE963AF1-98C5-F649-89BF-E6A2A89938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469" y="1173870"/>
            <a:ext cx="1609862" cy="942796"/>
          </a:xfrm>
          <a:prstGeom prst="rect">
            <a:avLst/>
          </a:prstGeom>
        </p:spPr>
      </p:pic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522ED8A4-F3D2-C04B-8CFD-C30361C3E8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29566"/>
            <a:ext cx="1550069" cy="2066758"/>
          </a:xfrm>
          <a:prstGeom prst="rect">
            <a:avLst/>
          </a:prstGeom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0C2C379B-B387-0D4D-8365-CCD18EFC61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469" y="2329567"/>
            <a:ext cx="1400016" cy="2066758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DDA071CF-C7E3-A84B-B97C-4A469482CF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76" y="4585706"/>
            <a:ext cx="1628593" cy="2171457"/>
          </a:xfrm>
          <a:prstGeom prst="rect">
            <a:avLst/>
          </a:prstGeom>
        </p:spPr>
      </p:pic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C9DA50E2-4769-074D-97F7-947EC3FD82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657" y="4793291"/>
            <a:ext cx="2192155" cy="164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8592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2060"/>
                </a:solidFill>
              </a:rPr>
              <a:t>Уголок времена года</a:t>
            </a:r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48593744-F7D2-F248-8898-F5C6BA7AAFF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91" y="1600201"/>
            <a:ext cx="3007895" cy="4142144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 постоянной поддержке и создании достаточной развивающей среды, дети овладевают новыми знаниями о временах года</a:t>
            </a:r>
            <a:r>
              <a:rPr lang="ru-RU" sz="20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Яркое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зимние оформление, фотографии и картины пейзажей зимнего леса, деревьев, красочные изображения животных и птиц вызывают отклик у воспитанников и способствуют развитию интереса к природе</a:t>
            </a:r>
            <a:r>
              <a:rPr lang="ru-RU" sz="2000" dirty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607355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Оформление окон</a:t>
            </a:r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48C955F5-A34D-F04C-9C95-AF0552AF43F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92276"/>
            <a:ext cx="1773563" cy="2364751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i="0" dirty="0" err="1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Вытынанки</a:t>
            </a:r>
            <a:r>
              <a:rPr lang="ru-RU" sz="2000" i="0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 - это разновидность рукоделия, которая основывается на вырезание узоров из обычной бумаги. Получаются очень красивые трафареты и шаблоны на окна. Сам процесс очень увлекает и дарит море счастья и веселья. Можно создать своими руками невероятную сказку и оформить окна интересными сюжетами, которые по вкусу придутся как детям, так и взрослым.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420B6356-B288-F149-AC54-5C5676541D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419" y="1701027"/>
            <a:ext cx="1785960" cy="2381280"/>
          </a:xfrm>
          <a:prstGeom prst="rect">
            <a:avLst/>
          </a:prstGeom>
        </p:spPr>
      </p:pic>
      <p:pic>
        <p:nvPicPr>
          <p:cNvPr id="3" name="Рисунок 6">
            <a:extLst>
              <a:ext uri="{FF2B5EF4-FFF2-40B4-BE49-F238E27FC236}">
                <a16:creationId xmlns:a16="http://schemas.microsoft.com/office/drawing/2014/main" id="{0D4A6309-5284-974D-AE94-6D037642D0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54" y="4279884"/>
            <a:ext cx="3104016" cy="2328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7355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Оформление потолка</a:t>
            </a:r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DF7A4432-DC4F-F849-94C2-85FB8508500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80" y="1417638"/>
            <a:ext cx="3070240" cy="2302680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Украшения и декорации для этого праздника используют красочные, очень яркие, нарядные, чтобы в каждой детали чувствовалась непередаваемая </a:t>
            </a:r>
            <a: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атмосфера приближающегося праздника. 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CE3BF933-9282-E04E-9CA5-200E2D89F4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80" y="4152132"/>
            <a:ext cx="3241640" cy="243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7355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Новогодние флажки</a:t>
            </a:r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AE7D1C1E-E6DB-4E4D-B325-F05445ABD06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31" y="1201604"/>
            <a:ext cx="3548769" cy="2661577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Приобретая новогодние украшения, покупатели руководствовались прежде всего степенью их привлекательности, и флажки пользовались заслуженной любовью. Одно из главных свойств елочной игрушки дореволюционной России – максимальная удаленность от всего повседневного. Замечательно, что советская игрушка тоже заключала в себе романтику, правда, это была уже романтика новой эпохи, а идеологическая </a:t>
            </a:r>
            <a:r>
              <a:rPr lang="ru-RU" sz="1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заданность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елочных украшений нисколько не мешала созданию по-прежнему чудесного образа новогоднего настроения.</a:t>
            </a:r>
            <a:endParaRPr lang="ru-RU" sz="1200" dirty="0">
              <a:solidFill>
                <a:srgbClr val="002060"/>
              </a:solidFill>
            </a:endParaRPr>
          </a:p>
        </p:txBody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32B7A40E-F689-B042-B297-843E333B7D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30" y="4088408"/>
            <a:ext cx="3548769" cy="2661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7355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Выставка детских рисунков «Зимушка-зима»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2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Зимой взрослые и дети много времени проводят дома, поэтому появляется больше возможностей для того, чтобы заняться творчеством. Зима - очень красивое время года. Попробуйте передать красоту этого времени года в рисунках зимы. 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0AE8AA1F-81AA-BC4D-B2E0-54A4CC4E027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26607355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2060"/>
                </a:solidFill>
              </a:rPr>
              <a:t>Детское творчество</a:t>
            </a:r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86BBAF70-7F85-8A4F-BF45-9854931CCFC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52" y="1518167"/>
            <a:ext cx="3259870" cy="2282173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Детские образовательные учреждения, являясь начальной ступенью общей системы образования, дают возможность для формирования ребенка, как полноценной, творчески развитой, неординарно мыслящей личности. При этом очень важно верить в способности каждого ребенка и вселить эту веру в самого дошкольника.</a:t>
            </a:r>
          </a:p>
          <a:p>
            <a:pPr marL="0" indent="0">
              <a:buNone/>
            </a:pP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«Истоки способностей и дарований детей на кончиках их пальцев. От пальцев, образно говоря, идут тончайшие ручейки, которые питают источник творческой мысли», «Чем больше мастерства в детской руке, тем умнее ребенок» – писал замечательный советский педагог </a:t>
            </a:r>
            <a:r>
              <a:rPr lang="ru-RU" sz="1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В.А.Сухомлинский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1600" dirty="0"/>
          </a:p>
        </p:txBody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0B7B1AEE-787C-5041-8F45-58F4FE940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87" y="4138460"/>
            <a:ext cx="3259870" cy="24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7355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866496C8-6B2D-9141-80E4-FEF8CE64A1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93" y="361875"/>
            <a:ext cx="4235327" cy="2058114"/>
          </a:xfrm>
          <a:prstGeom prst="rect">
            <a:avLst/>
          </a:prstGeom>
        </p:spPr>
      </p:pic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D45356F8-061D-094F-B5F3-A60E0D0D91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655" y="2791721"/>
            <a:ext cx="4390108" cy="3292581"/>
          </a:xfrm>
          <a:prstGeom prst="rect">
            <a:avLst/>
          </a:prstGeom>
        </p:spPr>
      </p:pic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687B03DB-50F7-5842-AA26-922B233D09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57" y="3043290"/>
            <a:ext cx="2280759" cy="3041012"/>
          </a:xfrm>
          <a:prstGeom prst="rect">
            <a:avLst/>
          </a:prstGeom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C7FA4352-29E4-F044-A3FE-17675151F6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099" y="534728"/>
            <a:ext cx="1631220" cy="217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73556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353</Words>
  <Application>Microsoft Office PowerPoint</Application>
  <PresentationFormat>Экран (4:3)</PresentationFormat>
  <Paragraphs>26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Презентация PowerPoint</vt:lpstr>
      <vt:lpstr>Оформление группы к Новому году. </vt:lpstr>
      <vt:lpstr>Уголок времена года</vt:lpstr>
      <vt:lpstr>Оформление окон</vt:lpstr>
      <vt:lpstr>Оформление потолка</vt:lpstr>
      <vt:lpstr>Новогодние флажки</vt:lpstr>
      <vt:lpstr>Выставка детских рисунков «Зимушка-зима»</vt:lpstr>
      <vt:lpstr>Детское творчество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Windows User</dc:creator>
  <cp:lastModifiedBy>tatyana.sudakova.85@mail.ru</cp:lastModifiedBy>
  <cp:revision>14</cp:revision>
  <dcterms:created xsi:type="dcterms:W3CDTF">2021-12-15T10:07:02Z</dcterms:created>
  <dcterms:modified xsi:type="dcterms:W3CDTF">2021-12-16T06:01:09Z</dcterms:modified>
</cp:coreProperties>
</file>