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69" r:id="rId12"/>
    <p:sldId id="268" r:id="rId13"/>
    <p:sldId id="25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90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42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0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0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0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562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2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134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65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36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5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54292-1409-4694-A983-1572194CC655}" type="datetimeFigureOut">
              <a:rPr lang="ru-RU" smtClean="0"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A56B-D135-4139-94B3-D17978013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80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7" Type="http://schemas.openxmlformats.org/officeDocument/2006/relationships/image" Target="../media/image18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7.jpeg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0.jpe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 /><Relationship Id="rId3" Type="http://schemas.openxmlformats.org/officeDocument/2006/relationships/image" Target="../media/image21.jpeg" /><Relationship Id="rId7" Type="http://schemas.openxmlformats.org/officeDocument/2006/relationships/image" Target="../media/image25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.jpeg" /><Relationship Id="rId5" Type="http://schemas.openxmlformats.org/officeDocument/2006/relationships/image" Target="../media/image23.jpeg" /><Relationship Id="rId4" Type="http://schemas.openxmlformats.org/officeDocument/2006/relationships/image" Target="../media/image22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9.jpeg" /><Relationship Id="rId4" Type="http://schemas.openxmlformats.org/officeDocument/2006/relationships/image" Target="../media/image28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6.jpeg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 /><Relationship Id="rId3" Type="http://schemas.openxmlformats.org/officeDocument/2006/relationships/image" Target="../media/image7.jpeg" /><Relationship Id="rId7" Type="http://schemas.openxmlformats.org/officeDocument/2006/relationships/image" Target="../media/image11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.jpeg" /><Relationship Id="rId5" Type="http://schemas.openxmlformats.org/officeDocument/2006/relationships/image" Target="../media/image9.jpeg" /><Relationship Id="rId4" Type="http://schemas.openxmlformats.org/officeDocument/2006/relationships/image" Target="../media/image8.jpeg" /><Relationship Id="rId9" Type="http://schemas.openxmlformats.org/officeDocument/2006/relationships/image" Target="../media/image13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" y="116632"/>
            <a:ext cx="8962783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75656" y="1166843"/>
            <a:ext cx="62646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Средняя общеобразовательная школа №180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Дошкольное отделение «Солнечный город»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педагогический проект ко дню матери на тему: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Мамы наше солнышко, а мы его лучики»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Авторы:</a:t>
            </a:r>
          </a:p>
          <a:p>
            <a:pPr algn="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Судакова Т.М.</a:t>
            </a:r>
          </a:p>
          <a:p>
            <a:pPr algn="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Бондаренко Е.А.</a:t>
            </a:r>
          </a:p>
          <a:p>
            <a:pPr algn="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Новосибирск 2021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82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https://wetfelt.ru/wp-content/uploads/stih-ma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805556" cy="302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ttps://pediatrinfo.ru/wp-content/uploads/0/d/a/0dad0afec255f07e39cfc5e6dd52f82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116" y="188640"/>
            <a:ext cx="2322491" cy="328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https://i.pinimg.com/736x/81/d0/8b/81d08b923e990f2540ebe862524e163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44" y="188640"/>
            <a:ext cx="221154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https://pochemu4ka.ru/_ld/128/534782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03" y="3701396"/>
            <a:ext cx="3528392" cy="249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https://avatars.mds.yandex.net/get-zen_doc/1873182/pub_5dc41fae34808200b20fc55f_5dc420b206cc46c156e24146/scale_12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55" y="3656478"/>
            <a:ext cx="3965521" cy="24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250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s://ds04.infourok.ru/uploads/ex/0880/00199777-2cefc969/hello_html_4acef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4" y="380660"/>
            <a:ext cx="4176464" cy="585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detsad17neznaika.ru/wp-content/uploads/2020/12/4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0660"/>
            <a:ext cx="3744416" cy="585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571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34C2D9C-C935-F144-B721-8BBB1A5CE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8" y="760401"/>
            <a:ext cx="1517728" cy="261094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30A089E-3E7F-D746-A31D-DC2BAD135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27" y="760401"/>
            <a:ext cx="1517729" cy="2668599"/>
          </a:xfrm>
          <a:prstGeom prst="rect">
            <a:avLst/>
          </a:prstGeom>
        </p:spPr>
      </p:pic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D199EE6F-8598-C04A-90DE-B03B96B16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6" y="3689491"/>
            <a:ext cx="3960848" cy="2964447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2A56194F-BA69-7B4F-842C-6A4B414C5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29" y="191108"/>
            <a:ext cx="4326202" cy="323789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25B0AE5-B493-0D48-AF1F-4659DAF8E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69997"/>
            <a:ext cx="1946401" cy="2946848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B684C4C-FFB7-E34D-8F52-10A719D55E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32" y="3689492"/>
            <a:ext cx="2190942" cy="292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71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9A3D3121-C163-C445-9015-89727EAEF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3" y="1397000"/>
            <a:ext cx="1974859" cy="4064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56C8276C-3A7C-EC46-860F-2B63D5F0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19" y="1397000"/>
            <a:ext cx="1974859" cy="4064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B909AAB-4AFA-0245-9AAD-AAD7EBA53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0" y="1397000"/>
            <a:ext cx="1974859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5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Дети не понимают значение праздника День матери, путают его с Международным женским днем, не знают, что это семейный праздник и какого почтения заслуживает мама. Мало знают о роли мамы в их жизни, о ее занятиях дома и обязанностях на работе. У детей и родителей мало времени для общения. И в чем причина, увы, пока не до конца нам не понятна. Может быть, в нашем современном мире, родители очень заняты своей карьерой, домашними хлопотами, и детям не хватает внимания и ласки? В ходе проекта планируется дать возможность детям и мамам пообщаться друг с другом не в домашней обстановке, а в детском саду, проявить взаимные чувства друг к другу. Праздник «День Матери» - Международный праздник в честь матерей. В этот день мы поздравляем своих матерей. Это самый близкий и родной нам человек, которая нам подарила жизнь. Родители заняты своей карьерой, домашними хлопотами, и детям не хватает внимания и ласки? Семья - это мир, который должен быть полон любви, понимания и доброты. Мы должны воспитывать в наших детях уважительное отношение к своим родным, помогать друг другу. Важно, чтобы дети понимали, что значит мама в судьбе каждого из них, какую роль она играет в семье. Мир начинается с мамы. В ходе данного проекта планируется рассказать детям об истории возникновения праздника, роли матери в жизни человека. Об уважении и почитании матерей, желании помогать и заботиться о них.</a:t>
            </a:r>
          </a:p>
        </p:txBody>
      </p:sp>
    </p:spTree>
    <p:extLst>
      <p:ext uri="{BB962C8B-B14F-4D97-AF65-F5344CB8AC3E}">
        <p14:creationId xmlns:p14="http://schemas.microsoft.com/office/powerpoint/2010/main" val="2097518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Воспитание любви и уважения к матери, формирование представлений о празднике День матери. Развитие эмоциональной сферы ребенка.</a:t>
            </a:r>
            <a:r>
              <a:rPr lang="ru-RU" sz="1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Задачи: </a:t>
            </a:r>
            <a:br>
              <a:rPr lang="ru-RU" sz="24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Познакомить детей с историей праздника - «День Матери».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Воспитывать у детей уважение и заботливое отношение к матери.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Совершенствовать знания детей о роли мамы в их жизни.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Развивать у детей творческие способности, желание делать подарки маме не только в праздники.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Вид проекта: 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краткосрочный, 1 неделя (22.11.2021 -26.11.21г.)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4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воспитанники ДОУ, родители, воспитатели.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PT Sans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97250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 проектной деятельности: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Стенгазета ко Дню матери «Мамы наше солнышко, а мы его лучики».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Организация выставок рисунков «Мамочка моя».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Информация для родителей «День матери».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Изготовление детьми подарков мамам.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Лепка: «Цветок для мамы»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Заучивание стихотворения.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по проекту с родителями: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Консультирование родителей по теме проекта.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результат: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Усвоение детьми разницы в похожих праздничных днях (8 марта и День матери). Владение понятием «Семья», расширение информации о своей семье. Составление рассказов о своей матери и семье.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Проявление заботы и уважения ко всем членам семьи.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Улучшение взаимоотношений в семье через совместную деятельность и праздничную атмосферу, созданную в детском саду.</a:t>
            </a:r>
          </a:p>
        </p:txBody>
      </p:sp>
    </p:spTree>
    <p:extLst>
      <p:ext uri="{BB962C8B-B14F-4D97-AF65-F5344CB8AC3E}">
        <p14:creationId xmlns:p14="http://schemas.microsoft.com/office/powerpoint/2010/main" val="229725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120680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проекта:</a:t>
            </a:r>
            <a:br>
              <a:rPr lang="ru-RU" sz="105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1.Артикуляционная гимнастика: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Мама испекла блинчики -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положить «широкий» язык на нижнюю губу так, чтобы он краями касался углов рта. Удерживать его в спокойном, расслабленном состоянии (под счет до «пяти—десяти»).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Мама испекла пирожки с разной начинкой -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рот открыт, губы в улыбке. Положить «широкий» язык на нижнюю губу. Поднять и свернуть в трубочку язык — «пирожок с капустой». Поднять кончик языка за нижними зубами— «пирожок с брусникой».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2.Пальчиковая гимнастика «Мамин праздник»: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Мне сегодня просыпаться,         (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пальцы, сжатые  в щепоть, раскрыть)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Подметать и улыбаться,             (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ладони сложены, кистями рук «подметаем»)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Чашки мыть совсем не лень –    (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«Моем» ручки друг об друга)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Потому, что мамин день!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3. Дидактические игры и упражнения: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1. «Какая? Какие?»: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Мама (какая?).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Глаза у мамы какие?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Руки у мамы какие?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Улыбка (какая?)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«Назови ласково»: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Мама (мамочка, мамуля, матушка).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Бабушка (бабуля, </a:t>
            </a:r>
            <a:r>
              <a:rPr lang="ru-RU" sz="1050" dirty="0" err="1">
                <a:latin typeface="Times New Roman" pitchFamily="18" charset="0"/>
                <a:cs typeface="Times New Roman" pitchFamily="18" charset="0"/>
              </a:rPr>
              <a:t>бабулечка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).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Сестра (сестричка, сестрёнка).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3. «Подбери признак»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 (связная речь):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Мама (какая?) – родная, заботливая, ласковая, трудолюбивая  и т. д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Бабушка (какая?) – добрая, любящая, нежная, чудесная  и т. д.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Сестра (какая?) – красивая,  сердечная,  добрая, любимая, умная, внимательная …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4.Физкультминутка «Я дома маме помогаю»: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Я дома маме помогаю,               (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стоят по кругу)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Пол мету, носки стираю,            (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имитируют движения)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Время зря я не теряю,          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Я с собакой погуляю,                 (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имитируют движения)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Перемою всю посуду,                (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имитируют движение )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Отдыхать потом я буду.             (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присели)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5.Психогимнастика. Пластические этюды: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Изобразить: мама собирается на работу: одевается, причесывается, накладывает макияж.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6. Дыхательная гимнастика: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Исходное положение  - стоя. 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Глубокий вдох, задержка дыхания, на выдохе проговаривание поговорки:   «</a:t>
            </a:r>
            <a:r>
              <a:rPr lang="ru-RU" sz="1050" b="1" i="1" dirty="0">
                <a:latin typeface="Times New Roman" pitchFamily="18" charset="0"/>
                <a:cs typeface="Times New Roman" pitchFamily="18" charset="0"/>
              </a:rPr>
              <a:t>При солнышке тепло, при матушке добро».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7.Речевая гимнастика  «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Чистоговорки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»: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АРКИ-АРКИ-АРКИ- мамины подарки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ТЫ-ТЫ-ТЫ- дарят женщинам цветы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ОК-ОК-ОК- для мамочки цветок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8. Задания для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самокоррекции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Рисование цветов для мамы.</a:t>
            </a:r>
            <a:br>
              <a:rPr lang="ru-RU" sz="1050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05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05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50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Беседа на тему: «Моя мама».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Цель: Воспитывать любовь и уважение к матери, способствовать созданию семейных традиций, теплых взаимоотношений в семье. 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«Мамочка моя»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Цель: Совершенствовать изобразительные навыки и умения, формировать художественно-творческие способности. Развить чувство формы, цвета, пропорций; художественный вкус.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«Стенгазета для мамочек «Мамы наше солнышко, а мы его лучики» (коллективная работа).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Цель: Совершенствовать умение у детей делать стенгазету; развивать творчество и фантазию; воспитывать внимательное отношение к своим мамам, желание доставить им радость.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Лепка «Цветочек для мамы».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Цель: Всестороннее интеллектуальное и эстетическое развитие детей в процессе овладения элементарными приемами нетрадиционной техники -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как художественного способа работы с пластилином.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50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Данный проект – целенаправленная системная работа по приобщению детей к духовно-нравственным ценностям.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ходе проекта у детей закрепились нравственные чувства: доброта, отзывчивость, бережное отношение и внимание друг к другу и маме, как к самому близкому и родному человеку.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Дети узнали об истории праздника, о роли мамы в жизни человека. Развили свои творческие способности.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Повысилась активность родителей по этой теме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Список используемых ресурсов: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Средства массовой информации – интернет;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Произведения отечественных детских писателей.</a:t>
            </a:r>
          </a:p>
        </p:txBody>
      </p:sp>
    </p:spTree>
    <p:extLst>
      <p:ext uri="{BB962C8B-B14F-4D97-AF65-F5344CB8AC3E}">
        <p14:creationId xmlns:p14="http://schemas.microsoft.com/office/powerpoint/2010/main" val="229725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Фотоотчёт по теме 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5759A835-3FDA-3947-B44F-15DB2282A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0" y="1113848"/>
            <a:ext cx="3475663" cy="1688963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7F06C7D-3E85-FD43-A708-C0B775BB2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8358" y="3116502"/>
            <a:ext cx="2358016" cy="314372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20694AC-B03F-A045-81A6-B81F2DCC9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977" y="1113848"/>
            <a:ext cx="2573557" cy="5296042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3FD43D16-BFFE-394C-9392-098CA3AA4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66" y="3116502"/>
            <a:ext cx="1557419" cy="32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5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CD9D3CFB-917F-B643-ACEB-10259B17F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4" y="740733"/>
            <a:ext cx="1610885" cy="3314989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2121210-F43B-6741-9C29-DCF47BB6E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17" y="740732"/>
            <a:ext cx="1610885" cy="331499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9D78E2C-1C25-5A4B-B3FE-5982A3311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00" y="732643"/>
            <a:ext cx="1610885" cy="3314989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BD5CAAF-F009-774E-8251-7D09AF464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83" y="659792"/>
            <a:ext cx="1681686" cy="3460689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9B841441-7ECB-994F-A560-D9584DEA36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10" y="4207034"/>
            <a:ext cx="1896341" cy="2431766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539B87D6-549A-914B-8D3A-85DDC3B5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03" y="4236012"/>
            <a:ext cx="1167610" cy="2402788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133AA5E4-97D7-5345-AF38-074320E1A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2" y="4193083"/>
            <a:ext cx="1195250" cy="24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502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29</Words>
  <Application>Microsoft Office PowerPoint</Application>
  <PresentationFormat>Экран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Актуальность проекта:  Дети не понимают значение праздника День матери, путают его с Международным женским днем, не знают, что это семейный праздник и какого почтения заслуживает мама. Мало знают о роли мамы в их жизни, о ее занятиях дома и обязанностях на работе. У детей и родителей мало времени для общения. И в чем причина, увы, пока не до конца нам не понятна. Может быть, в нашем современном мире, родители очень заняты своей карьерой, домашними хлопотами, и детям не хватает внимания и ласки? В ходе проекта планируется дать возможность детям и мамам пообщаться друг с другом не в домашней обстановке, а в детском саду, проявить взаимные чувства друг к другу. Праздник «День Матери» - Международный праздник в честь матерей. В этот день мы поздравляем своих матерей. Это самый близкий и родной нам человек, которая нам подарила жизнь. Родители заняты своей карьерой, домашними хлопотами, и детям не хватает внимания и ласки? Семья - это мир, который должен быть полон любви, понимания и доброты. Мы должны воспитывать в наших детях уважительное отношение к своим родным, помогать друг другу. Важно, чтобы дети понимали, что значит мама в судьбе каждого из них, какую роль она играет в семье. Мир начинается с мамы. В ходе данного проекта планируется рассказать детям об истории возникновения праздника, роли матери в жизни человека. Об уважении и почитании матерей, желании помогать и заботиться о них.</vt:lpstr>
      <vt:lpstr>Цель:  Воспитание любви и уважения к матери, формирование представлений о празднике День матери. Развитие эмоциональной сферы ребенка.  Задачи:  Познакомить детей с историей праздника - «День Матери». Воспитывать у детей уважение и заботливое отношение к матери. Совершенствовать знания детей о роли мамы в их жизни. Развивать у детей творческие способности, желание делать подарки маме не только в праздники. Вид проекта: краткосрочный, 1 неделя (22.11.2021 -26.11.21г.) Участники проекта: воспитанники ДОУ, родители, воспитатели. </vt:lpstr>
      <vt:lpstr>Продукт проектной деятельности: Стенгазета ко Дню матери «Мамы наше солнышко, а мы его лучики». Организация выставок рисунков «Мамочка моя». Информация для родителей «День матери». Изготовление детьми подарков мамам. Лепка: «Цветок для мамы» Заучивание стихотворения.  Работа по проекту с родителями: Консультирование родителей по теме проекта.  Предполагаемый результат:  Усвоение детьми разницы в похожих праздничных днях (8 марта и День матери). Владение понятием «Семья», расширение информации о своей семье. Составление рассказов о своей матери и семье.  Проявление заботы и уважения ко всем членам семьи.  Улучшение взаимоотношений в семье через совместную деятельность и праздничную атмосферу, созданную в детском саду.</vt:lpstr>
      <vt:lpstr>Реализация проекта: 1.Артикуляционная гимнастика: Мама испекла блинчики - положить «широкий» язык на нижнюю губу так, чтобы он краями касался углов рта. Удерживать его в спокойном, расслабленном состоянии (под счет до «пяти—десяти»). Мама испекла пирожки с разной начинкой - рот открыт, губы в улыбке. Положить «широкий» язык на нижнюю губу. Поднять и свернуть в трубочку язык — «пирожок с капустой». Поднять кончик языка за нижними зубами— «пирожок с брусникой». 2.Пальчиковая гимнастика «Мамин праздник»: Мне сегодня просыпаться,         (пальцы, сжатые  в щепоть, раскрыть) Подметать и улыбаться,             (ладони сложены, кистями рук «подметаем») Чашки мыть совсем не лень –    («Моем» ручки друг об друга) Потому, что мамин день! 3. Дидактические игры и упражнения: 1. «Какая? Какие?»: Мама (какая?). Глаза у мамы какие? Руки у мамы какие? Улыбка (какая?)  2. «Назови ласково»: Мама (мамочка, мамуля, матушка). Бабушка (бабуля, бабулечка). Сестра (сестричка, сестрёнка). 3. «Подбери признак» (связная речь): Мама (какая?) – родная, заботливая, ласковая, трудолюбивая  и т. д Бабушка (какая?) – добрая, любящая, нежная, чудесная  и т. д. Сестра (какая?) – красивая,  сердечная,  добрая, любимая, умная, внимательная … 4.Физкультминутка «Я дома маме помогаю»: Я дома маме помогаю,               (стоят по кругу) Пол мету, носки стираю,            (имитируют движения) Время зря я не теряю,           Я с собакой погуляю,                 (имитируют движения) Перемою всю посуду,                (имитируют движение ) Отдыхать потом я буду.             (присели)  5.Психогимнастика. Пластические этюды: Изобразить: мама собирается на работу: одевается, причесывается, накладывает макияж. 6. Дыхательная гимнастика: Исходное положение  - стоя.  Глубокий вдох, задержка дыхания, на выдохе проговаривание поговорки:   «При солнышке тепло, при матушке добро». 7.Речевая гимнастика  «Чистоговорки»: АРКИ-АРКИ-АРКИ- мамины подарки ТЫ-ТЫ-ТЫ- дарят женщинам цветы ОК-ОК-ОК- для мамочки цветок 8. Задания для самокоррекции: Рисование цветов для мамы.     </vt:lpstr>
      <vt:lpstr>Беседа на тему: «Моя мама». Цель: Воспитывать любовь и уважение к матери, способствовать созданию семейных традиций, теплых взаимоотношений в семье.  Рисование «Мамочка моя» Цель: Совершенствовать изобразительные навыки и умения, формировать художественно-творческие способности. Развить чувство формы, цвета, пропорций; художественный вкус.  «Стенгазета для мамочек «Мамы наше солнышко, а мы его лучики» (коллективная работа). Цель: Совершенствовать умение у детей делать стенгазету; развивать творчество и фантазию; воспитывать внимательное отношение к своим мамам, желание доставить им радость. Лепка «Цветочек для мамы». Цель: Всестороннее интеллектуальное и эстетическое развитие детей в процессе овладения элементарными приемами нетрадиционной техники - пластилинографии, как художественного способа работы с пластилином. </vt:lpstr>
      <vt:lpstr>Вывод: Данный проект – целенаправленная системная работа по приобщению детей к духовно-нравственным ценностям. В ходе проекта у детей закрепились нравственные чувства: доброта, отзывчивость, бережное отношение и внимание друг к другу и маме, как к самому близкому и родному человеку. Дети узнали об истории праздника, о роли мамы в жизни человека. Развили свои творческие способности. Повысилась активность родителей по этой теме  Список используемых ресурсов:  Средства массовой информации – интернет;  Произведения отечественных детских писателей.</vt:lpstr>
      <vt:lpstr>Фотоотчёт по теме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tatyana.sudakova.85@mail.ru</cp:lastModifiedBy>
  <cp:revision>13</cp:revision>
  <dcterms:created xsi:type="dcterms:W3CDTF">2021-11-21T06:57:49Z</dcterms:created>
  <dcterms:modified xsi:type="dcterms:W3CDTF">2021-11-26T06:00:18Z</dcterms:modified>
</cp:coreProperties>
</file>