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Арт дизайн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ru-RU" dirty="0" smtClean="0">
                <a:solidFill>
                  <a:schemeClr val="tx1"/>
                </a:solidFill>
              </a:rPr>
              <a:t>учащаяся </a:t>
            </a:r>
            <a:r>
              <a:rPr lang="ru-RU" dirty="0">
                <a:solidFill>
                  <a:schemeClr val="tx1"/>
                </a:solidFill>
              </a:rPr>
              <a:t>9Б класса</a:t>
            </a:r>
          </a:p>
          <a:p>
            <a:r>
              <a:rPr lang="ru-RU" dirty="0">
                <a:solidFill>
                  <a:schemeClr val="tx1"/>
                </a:solidFill>
              </a:rPr>
              <a:t>             </a:t>
            </a:r>
            <a:r>
              <a:rPr lang="ru-RU" dirty="0" smtClean="0">
                <a:solidFill>
                  <a:schemeClr val="tx1"/>
                </a:solidFill>
              </a:rPr>
              <a:t>Алимова Софья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7543800" cy="914400"/>
          </a:xfrm>
        </p:spPr>
        <p:txBody>
          <a:bodyPr>
            <a:normAutofit/>
          </a:bodyPr>
          <a:lstStyle/>
          <a:p>
            <a:r>
              <a:rPr lang="ru-RU" sz="1100" dirty="0"/>
              <a:t>Боди-арт (англ. </a:t>
            </a:r>
            <a:r>
              <a:rPr lang="ru-RU" sz="1100" dirty="0" err="1"/>
              <a:t>body</a:t>
            </a:r>
            <a:r>
              <a:rPr lang="ru-RU" sz="1100" dirty="0"/>
              <a:t> </a:t>
            </a:r>
            <a:r>
              <a:rPr lang="ru-RU" sz="1100" dirty="0" err="1"/>
              <a:t>art</a:t>
            </a:r>
            <a:r>
              <a:rPr lang="ru-RU" sz="1100" dirty="0"/>
              <a:t> «искусство тела») — одна из форм авангардного </a:t>
            </a:r>
            <a:r>
              <a:rPr lang="ru-RU" sz="1100" dirty="0" smtClean="0"/>
              <a:t>искусства. </a:t>
            </a:r>
            <a:r>
              <a:rPr lang="ru-RU" sz="1100" dirty="0"/>
              <a:t>Главным объектом боди-арта становится тело человека, а содержание раскрывается с помощью невербального языка: поз, жестов, мимики, нанесения на тело знаков, «украшений». Объектом боди-арта также могут выступать рисунки, фото, видео и муляжи тела.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2631182" cy="182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78829"/>
            <a:ext cx="4314293" cy="267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94811"/>
            <a:ext cx="244827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0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376264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18763"/>
            <a:ext cx="2644450" cy="198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32" y="3861048"/>
            <a:ext cx="2802095" cy="224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21151" cy="22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43800" cy="914400"/>
          </a:xfrm>
        </p:spPr>
        <p:txBody>
          <a:bodyPr>
            <a:normAutofit/>
          </a:bodyPr>
          <a:lstStyle/>
          <a:p>
            <a:r>
              <a:rPr lang="ru-RU" sz="1100" dirty="0"/>
              <a:t>Компьютерное </a:t>
            </a:r>
            <a:r>
              <a:rPr lang="ru-RU" sz="1100" dirty="0" smtClean="0"/>
              <a:t>искусство, </a:t>
            </a:r>
            <a:r>
              <a:rPr lang="ru-RU" sz="1100" dirty="0"/>
              <a:t>а также цифровое </a:t>
            </a:r>
            <a:r>
              <a:rPr lang="ru-RU" sz="1100" dirty="0" smtClean="0"/>
              <a:t>искусство </a:t>
            </a:r>
            <a:r>
              <a:rPr lang="ru-RU" sz="1100" dirty="0"/>
              <a:t>— направление в </a:t>
            </a:r>
            <a:r>
              <a:rPr lang="ru-RU" sz="1100" dirty="0" err="1"/>
              <a:t>медиаискусстве</a:t>
            </a:r>
            <a:r>
              <a:rPr lang="ru-RU" sz="1100" dirty="0"/>
              <a:t>, основанное на использовании информационных (компьютерных) технологий, результатом являются художественные произведения в цифровой форме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075376" cy="229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789067" cy="244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8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/>
              <a:t>Все виды дизайна участвуют в формировании </a:t>
            </a:r>
          </a:p>
          <a:p>
            <a:r>
              <a:rPr lang="ru-RU" dirty="0"/>
              <a:t>Целостной эстетической среды</a:t>
            </a:r>
            <a:r>
              <a:rPr lang="en-US" dirty="0"/>
              <a:t>,</a:t>
            </a:r>
            <a:r>
              <a:rPr lang="ru-RU" dirty="0"/>
              <a:t>а дизайн можно </a:t>
            </a:r>
            <a:r>
              <a:rPr lang="ru-RU" dirty="0" err="1"/>
              <a:t>рассматриватьт</a:t>
            </a:r>
            <a:endParaRPr lang="ru-RU" dirty="0"/>
          </a:p>
          <a:p>
            <a:r>
              <a:rPr lang="ru-RU" dirty="0"/>
              <a:t>Как </a:t>
            </a:r>
            <a:r>
              <a:rPr lang="ru-RU" dirty="0" err="1"/>
              <a:t>маштабное</a:t>
            </a:r>
            <a:r>
              <a:rPr lang="ru-RU" dirty="0"/>
              <a:t> явления культуры</a:t>
            </a:r>
            <a:r>
              <a:rPr lang="en-US" dirty="0"/>
              <a:t>,</a:t>
            </a:r>
            <a:r>
              <a:rPr lang="ru-RU" dirty="0"/>
              <a:t> потому что этот вид творческий</a:t>
            </a:r>
          </a:p>
          <a:p>
            <a:r>
              <a:rPr lang="ru-RU" dirty="0"/>
              <a:t>Деятельности направлен на обеспечение интересов отдельных пользователей</a:t>
            </a:r>
            <a:r>
              <a:rPr lang="en-US" dirty="0"/>
              <a:t>,</a:t>
            </a:r>
          </a:p>
          <a:p>
            <a:r>
              <a:rPr lang="ru-RU" dirty="0"/>
              <a:t>А в конечном итоге-на проявление заботы об удобстве</a:t>
            </a:r>
            <a:r>
              <a:rPr lang="en-US" dirty="0"/>
              <a:t>,</a:t>
            </a:r>
            <a:r>
              <a:rPr lang="ru-RU" dirty="0"/>
              <a:t>благе и </a:t>
            </a:r>
            <a:r>
              <a:rPr lang="ru-RU" dirty="0" smtClean="0"/>
              <a:t>красоте всего </a:t>
            </a:r>
            <a:r>
              <a:rPr lang="ru-RU" dirty="0" err="1"/>
              <a:t>общесва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43800" cy="914400"/>
          </a:xfrm>
        </p:spPr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633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03648" y="1844824"/>
            <a:ext cx="6096000" cy="3657599"/>
          </a:xfrm>
        </p:spPr>
        <p:txBody>
          <a:bodyPr/>
          <a:lstStyle/>
          <a:p>
            <a:pPr indent="0">
              <a:buNone/>
            </a:pPr>
            <a:r>
              <a:rPr lang="ru-RU" dirty="0" smtClean="0"/>
              <a:t>У меня очень мало знаний об этом интересном течении в искусстве. Поэтому я её выбрала для изучения .</a:t>
            </a:r>
          </a:p>
          <a:p>
            <a:pPr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dirty="0" smtClean="0"/>
              <a:t> Изучить направления этого течения;</a:t>
            </a:r>
          </a:p>
          <a:p>
            <a:r>
              <a:rPr lang="ru-RU" dirty="0" smtClean="0"/>
              <a:t>Подобрать наглядный материал по теме;</a:t>
            </a:r>
          </a:p>
          <a:p>
            <a:r>
              <a:rPr lang="ru-RU" dirty="0" smtClean="0"/>
              <a:t>Защитить свои знания  через проект;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438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Проблема  и  Цель проекта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Что такое арт – дизайн ?</a:t>
            </a:r>
          </a:p>
          <a:p>
            <a:endParaRPr lang="ru-RU" dirty="0"/>
          </a:p>
          <a:p>
            <a:r>
              <a:rPr lang="ru-RU" dirty="0"/>
              <a:t>Арт –дизайн можно понимать как искусство проектирования в самом широком значении этого </a:t>
            </a:r>
            <a:r>
              <a:rPr lang="ru-RU" dirty="0" err="1"/>
              <a:t>слова.Это</a:t>
            </a:r>
            <a:r>
              <a:rPr lang="ru-RU" dirty="0"/>
              <a:t> может быть проектирование таких </a:t>
            </a:r>
            <a:r>
              <a:rPr lang="ru-RU" dirty="0" err="1"/>
              <a:t>объектов,которые</a:t>
            </a:r>
            <a:r>
              <a:rPr lang="ru-RU" dirty="0"/>
              <a:t> не имеют прямого функционального значения, но созданы по всем законам формообразования, </a:t>
            </a:r>
            <a:r>
              <a:rPr lang="ru-RU" dirty="0" err="1"/>
              <a:t>колористики</a:t>
            </a:r>
            <a:r>
              <a:rPr lang="ru-RU" dirty="0"/>
              <a:t> и гармонии, это </a:t>
            </a:r>
            <a:r>
              <a:rPr lang="ru-RU" dirty="0" err="1"/>
              <a:t>обьекты</a:t>
            </a:r>
            <a:r>
              <a:rPr lang="ru-RU" dirty="0"/>
              <a:t>, которые будут отвечать высоким требованиям, предъявляемым к произведениям искусства, и поэтому их могут </a:t>
            </a:r>
            <a:r>
              <a:rPr lang="ru-RU" dirty="0" smtClean="0"/>
              <a:t>демонстрировать в </a:t>
            </a:r>
            <a:r>
              <a:rPr lang="ru-RU" dirty="0" err="1" smtClean="0"/>
              <a:t>выстовочных</a:t>
            </a:r>
            <a:r>
              <a:rPr lang="ru-RU" dirty="0" smtClean="0"/>
              <a:t> залах.</a:t>
            </a:r>
          </a:p>
        </p:txBody>
      </p:sp>
    </p:spTree>
    <p:extLst>
      <p:ext uri="{BB962C8B-B14F-4D97-AF65-F5344CB8AC3E}">
        <p14:creationId xmlns:p14="http://schemas.microsoft.com/office/powerpoint/2010/main" val="5045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556792"/>
            <a:ext cx="66967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Виды современной дизайнерской деятельности.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1. Индустриальный дизайн.</a:t>
            </a:r>
          </a:p>
          <a:p>
            <a:pPr algn="ctr"/>
            <a:r>
              <a:rPr lang="ru-RU" dirty="0"/>
              <a:t>2. Дизайн архитектурной среды.</a:t>
            </a:r>
          </a:p>
          <a:p>
            <a:pPr algn="ctr"/>
            <a:r>
              <a:rPr lang="ru-RU" dirty="0"/>
              <a:t>3. Дизайн одежды и аксессуаров.</a:t>
            </a:r>
          </a:p>
          <a:p>
            <a:pPr algn="ctr"/>
            <a:r>
              <a:rPr lang="ru-RU" dirty="0"/>
              <a:t>4. Графический дизайн.</a:t>
            </a:r>
          </a:p>
          <a:p>
            <a:pPr algn="ctr"/>
            <a:r>
              <a:rPr lang="ru-RU" dirty="0"/>
              <a:t>5. Арт – дизайн.</a:t>
            </a:r>
          </a:p>
        </p:txBody>
      </p:sp>
    </p:spTree>
    <p:extLst>
      <p:ext uri="{BB962C8B-B14F-4D97-AF65-F5344CB8AC3E}">
        <p14:creationId xmlns:p14="http://schemas.microsoft.com/office/powerpoint/2010/main" val="23544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6869" y="1196752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Индустриальный   дизайн  -  это  одна из отраслей художественно - технического  дизайна , целью которой является определение структурных и функциональных особенностей и внешнего вида </a:t>
            </a:r>
            <a:r>
              <a:rPr lang="ru-RU" sz="1400" dirty="0" smtClean="0"/>
              <a:t> т. е.(быт в общественных местах).</a:t>
            </a:r>
            <a:endParaRPr lang="ru-RU" sz="14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328592" cy="337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17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62922"/>
            <a:ext cx="4778896" cy="328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484784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Поп – арт в интерьере</a:t>
            </a:r>
          </a:p>
        </p:txBody>
      </p:sp>
    </p:spTree>
    <p:extLst>
      <p:ext uri="{BB962C8B-B14F-4D97-AF65-F5344CB8AC3E}">
        <p14:creationId xmlns:p14="http://schemas.microsoft.com/office/powerpoint/2010/main" val="9621557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268760"/>
            <a:ext cx="437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МЕБЕЛЬ, СОЗДАННАЯ НА ЭМОЦИЯХ.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3319"/>
            <a:ext cx="2812340" cy="18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34531"/>
            <a:ext cx="3050720" cy="267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56" y="3717032"/>
            <a:ext cx="2112400" cy="21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716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2474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В настоящее время предпочтение, как правило, отдают следующим стилевым направлениям: классика, модерн, хай-тек, этно, минимализм, арт-</a:t>
            </a:r>
            <a:r>
              <a:rPr lang="ru-RU" sz="1400" dirty="0" err="1"/>
              <a:t>деко</a:t>
            </a:r>
            <a:r>
              <a:rPr lang="ru-RU" sz="1400" dirty="0"/>
              <a:t> и др.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84750"/>
            <a:ext cx="3528392" cy="249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78130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1836"/>
            <a:ext cx="4104456" cy="24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654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endParaRPr lang="ru-RU" dirty="0"/>
          </a:p>
          <a:p>
            <a:r>
              <a:rPr lang="ru-RU" dirty="0" err="1"/>
              <a:t>Боди</a:t>
            </a:r>
            <a:r>
              <a:rPr lang="ru-RU" dirty="0"/>
              <a:t>- арт –искусство росписи тела.</a:t>
            </a:r>
          </a:p>
          <a:p>
            <a:r>
              <a:rPr lang="ru-RU" dirty="0"/>
              <a:t>Авто-арт –искусство росписи автомобиля.</a:t>
            </a:r>
          </a:p>
          <a:p>
            <a:r>
              <a:rPr lang="ru-RU" dirty="0"/>
              <a:t>Искусство инсталляции: </a:t>
            </a:r>
            <a:r>
              <a:rPr lang="ru-RU" dirty="0" err="1"/>
              <a:t>копьютерная</a:t>
            </a:r>
            <a:r>
              <a:rPr lang="ru-RU" dirty="0"/>
              <a:t> графика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/>
              <a:t>Самые современные виды искусства</a:t>
            </a:r>
            <a:br>
              <a:rPr lang="ru-RU" dirty="0"/>
            </a:br>
            <a:r>
              <a:rPr lang="ru-RU" dirty="0"/>
              <a:t>Самые современные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451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137</TotalTime>
  <Words>378</Words>
  <Application>Microsoft Office PowerPoint</Application>
  <PresentationFormat>Экран (4:3)</PresentationFormat>
  <Paragraphs>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Базовая</vt:lpstr>
      <vt:lpstr>Арт дизайн</vt:lpstr>
      <vt:lpstr>  Проблема  и  Цель проекта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современные виды искусства Самые современные  </vt:lpstr>
      <vt:lpstr>Боди-арт (англ. body art «искусство тела») — одна из форм авангардного искусства. Главным объектом боди-арта становится тело человека, а содержание раскрывается с помощью невербального языка: поз, жестов, мимики, нанесения на тело знаков, «украшений». Объектом боди-арта также могут выступать рисунки, фото, видео и муляжи тела.</vt:lpstr>
      <vt:lpstr>Презентация PowerPoint</vt:lpstr>
      <vt:lpstr>Компьютерное искусство, а также цифровое искусство — направление в медиаискусстве, основанное на использовании информационных (компьютерных) технологий, результатом являются художественные произведения в цифровой форме</vt:lpstr>
      <vt:lpstr>Вывод: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 дизайн</dc:title>
  <dc:creator>Admin2</dc:creator>
  <cp:lastModifiedBy>Admin2</cp:lastModifiedBy>
  <cp:revision>20</cp:revision>
  <dcterms:created xsi:type="dcterms:W3CDTF">2021-12-22T03:27:04Z</dcterms:created>
  <dcterms:modified xsi:type="dcterms:W3CDTF">2022-01-24T01:03:36Z</dcterms:modified>
</cp:coreProperties>
</file>