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248019E-A6B1-4BB3-86C0-6495C317D12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F00E89-4570-4CBB-96EA-CA977E429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Современные художники- графисты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4288" y="5949280"/>
            <a:ext cx="1800200" cy="5760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 ученик 9Б класса Малышев Ярослав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Графика более условна, нежели живопись. Для неё характерны лаконичность художественной манеры и ёмкость образов. Отсюда и присущая многим графическим произведениям недосказанность. Несмотря на ювелирную точность, с которой работают многие художники-графики, эта техника неразрывно слита с искусством намёка, оставляющим зрителю пространство для воображения.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veryimportantlot.com/ru/news/blog/grafika-chto-eto-takoe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gogetart.art/blog/136-kupit-grafik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https://archi.ru/russia/65721/pyat-khudozhnikov-grafikov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en-US" dirty="0" smtClean="0"/>
              <a:t>https://www.liveinternet.ru/users/anabelle21/rubric/6660305/</a:t>
            </a:r>
            <a:r>
              <a:rPr lang="ru-RU" dirty="0" smtClean="0"/>
              <a:t>/</a:t>
            </a:r>
          </a:p>
          <a:p>
            <a:r>
              <a:rPr lang="en-US" dirty="0" smtClean="0"/>
              <a:t>https://yavarda.ru/graphicartists.html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Детально изучить разновидность работ </a:t>
            </a:r>
            <a:r>
              <a:rPr lang="ru-RU" dirty="0" smtClean="0"/>
              <a:t>современных </a:t>
            </a:r>
            <a:r>
              <a:rPr lang="ru-RU" dirty="0" err="1" smtClean="0"/>
              <a:t>художников-графистов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Узнать, что такое графика.</a:t>
            </a:r>
          </a:p>
          <a:p>
            <a:r>
              <a:rPr lang="ru-RU" dirty="0" smtClean="0"/>
              <a:t>2</a:t>
            </a:r>
            <a:r>
              <a:rPr lang="ru-RU" dirty="0" smtClean="0"/>
              <a:t>. Познакомиться с современными художниками - </a:t>
            </a:r>
            <a:r>
              <a:rPr lang="ru-RU" dirty="0" err="1" smtClean="0"/>
              <a:t>графистами</a:t>
            </a:r>
            <a:r>
              <a:rPr lang="ru-RU" dirty="0" smtClean="0"/>
              <a:t> и их </a:t>
            </a:r>
            <a:r>
              <a:rPr lang="ru-RU" dirty="0" smtClean="0"/>
              <a:t>популярными работами.</a:t>
            </a:r>
          </a:p>
          <a:p>
            <a:r>
              <a:rPr lang="ru-RU" dirty="0" smtClean="0"/>
              <a:t>3. Разновидность графических работ.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ЧТО ТАКОЕ ГРАФИКА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Графика </a:t>
            </a:r>
            <a:r>
              <a:rPr lang="ru-RU" dirty="0" smtClean="0"/>
              <a:t>— это разновидность изобразительного искусства, где изображение создаётся преимущественно с помощью линий, штриховки и пятен, которые рождают тональные нюансы. Цвет в графике тоже может применяться, но он считается вспомогательным изобразительным средством. В отличие от живописцев, мастера-графики могут работать с одним цветом (например, используя тушь или карандаш), при этом создавая не только плоскостные, но и объёмные изображения.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720080"/>
          </a:xfrm>
        </p:spPr>
        <p:txBody>
          <a:bodyPr>
            <a:normAutofit/>
          </a:bodyPr>
          <a:lstStyle/>
          <a:p>
            <a:r>
              <a:rPr lang="ru-RU" b="0" dirty="0" smtClean="0"/>
              <a:t>Виды графики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Согласно первому подходу, она делится на две большие группы — рисовальную и печатную. Но в связи с </a:t>
            </a:r>
            <a:r>
              <a:rPr lang="ru-RU" dirty="0" err="1" smtClean="0"/>
              <a:t>компьютерно-информационной</a:t>
            </a:r>
            <a:r>
              <a:rPr lang="ru-RU" dirty="0" smtClean="0"/>
              <a:t> революцией, произошедшей на рубеже XX-XXI веков, этот подход устарел и классификацию следует расширить. Актуальное деление таково: </a:t>
            </a:r>
            <a:endParaRPr lang="ru-RU" dirty="0" smtClean="0"/>
          </a:p>
          <a:p>
            <a:r>
              <a:rPr lang="ru-RU" dirty="0" smtClean="0"/>
              <a:t>Рисовальная </a:t>
            </a:r>
            <a:r>
              <a:rPr lang="ru-RU" dirty="0" smtClean="0"/>
              <a:t>графика, которую также называют уникальной, поскольку произведение создаётся в единственном экземпляре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Печатная, позволяющая на основе созданной художником печатной формы создавать любое количество изображений (ограничение только в производственных мощностях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Компьютерная, не требующая переноса на печатный носитель и практически не имеющая физических ограничений по копированию (но есть юридические ограничения, вытекающие из авторского права).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err="1" smtClean="0"/>
              <a:t>Эйприл</a:t>
            </a:r>
            <a:r>
              <a:rPr lang="ru-RU" sz="2200" dirty="0" smtClean="0"/>
              <a:t> </a:t>
            </a:r>
            <a:r>
              <a:rPr lang="ru-RU" sz="2200" dirty="0" err="1" smtClean="0"/>
              <a:t>Грейман</a:t>
            </a:r>
            <a:r>
              <a:rPr lang="ru-RU" sz="2200" dirty="0" smtClean="0"/>
              <a:t> (</a:t>
            </a:r>
            <a:r>
              <a:rPr lang="ru-RU" sz="2200" dirty="0" err="1" smtClean="0"/>
              <a:t>April</a:t>
            </a:r>
            <a:r>
              <a:rPr lang="ru-RU" sz="2200" dirty="0" smtClean="0"/>
              <a:t> </a:t>
            </a:r>
            <a:r>
              <a:rPr lang="ru-RU" sz="2200" dirty="0" err="1" smtClean="0"/>
              <a:t>Greiman</a:t>
            </a:r>
            <a:r>
              <a:rPr lang="ru-RU" sz="2200" dirty="0" smtClean="0"/>
              <a:t>)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2200" dirty="0" smtClean="0"/>
              <a:t>Национальность</a:t>
            </a:r>
            <a:r>
              <a:rPr lang="ru-RU" sz="2200" b="0" dirty="0" smtClean="0"/>
              <a:t>: американка 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09725"/>
            <a:ext cx="547260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619672" y="535760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Кати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Формер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Kati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Forner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Национальность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американка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работы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2000-е — настоящее время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09725"/>
            <a:ext cx="511256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1202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dirty="0" err="1" smtClean="0"/>
              <a:t>Антуанетт</a:t>
            </a:r>
            <a:r>
              <a:rPr lang="ru-RU" sz="2200" dirty="0" smtClean="0"/>
              <a:t> </a:t>
            </a:r>
            <a:r>
              <a:rPr lang="ru-RU" sz="2200" dirty="0" err="1" smtClean="0"/>
              <a:t>Ди</a:t>
            </a:r>
            <a:r>
              <a:rPr lang="ru-RU" sz="2200" dirty="0" smtClean="0"/>
              <a:t> </a:t>
            </a:r>
            <a:r>
              <a:rPr lang="ru-RU" sz="2200" dirty="0" err="1" smtClean="0"/>
              <a:t>Каррол</a:t>
            </a:r>
            <a:r>
              <a:rPr lang="ru-RU" sz="2200" dirty="0" smtClean="0"/>
              <a:t> (</a:t>
            </a:r>
            <a:r>
              <a:rPr lang="ru-RU" sz="2200" dirty="0" err="1" smtClean="0"/>
              <a:t>Antionette</a:t>
            </a:r>
            <a:r>
              <a:rPr lang="ru-RU" sz="2200" dirty="0" smtClean="0"/>
              <a:t> D. </a:t>
            </a:r>
            <a:r>
              <a:rPr lang="ru-RU" sz="2200" dirty="0" err="1" smtClean="0"/>
              <a:t>Carroll</a:t>
            </a:r>
            <a:r>
              <a:rPr lang="ru-RU" sz="2200" dirty="0" smtClean="0"/>
              <a:t>)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2200" dirty="0" smtClean="0"/>
              <a:t>Национальность</a:t>
            </a:r>
            <a:r>
              <a:rPr lang="ru-RU" sz="2200" b="0" dirty="0" smtClean="0"/>
              <a:t>: американка</a:t>
            </a:r>
            <a:br>
              <a:rPr lang="ru-RU" sz="2200" b="0" dirty="0" smtClean="0"/>
            </a:br>
            <a:r>
              <a:rPr lang="ru-RU" sz="2200" dirty="0" smtClean="0"/>
              <a:t>Годы работы</a:t>
            </a:r>
            <a:r>
              <a:rPr lang="ru-RU" sz="2200" b="0" dirty="0" smtClean="0"/>
              <a:t>: </a:t>
            </a:r>
            <a:r>
              <a:rPr lang="ru-RU" sz="2200" b="0" dirty="0" smtClean="0"/>
              <a:t>2000-е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040559" cy="533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2200" dirty="0" err="1" smtClean="0"/>
              <a:t>Лурдес</a:t>
            </a:r>
            <a:r>
              <a:rPr lang="ru-RU" sz="2200" dirty="0" smtClean="0"/>
              <a:t> </a:t>
            </a:r>
            <a:r>
              <a:rPr lang="ru-RU" sz="2200" dirty="0" err="1" smtClean="0"/>
              <a:t>Золесси</a:t>
            </a:r>
            <a:r>
              <a:rPr lang="ru-RU" sz="2200" dirty="0" smtClean="0"/>
              <a:t> (</a:t>
            </a:r>
            <a:r>
              <a:rPr lang="ru-RU" sz="2200" dirty="0" err="1" smtClean="0"/>
              <a:t>Lourdes</a:t>
            </a:r>
            <a:r>
              <a:rPr lang="ru-RU" sz="2200" dirty="0" smtClean="0"/>
              <a:t> </a:t>
            </a:r>
            <a:r>
              <a:rPr lang="ru-RU" sz="2200" dirty="0" err="1" smtClean="0"/>
              <a:t>Zolezzi</a:t>
            </a:r>
            <a:r>
              <a:rPr lang="ru-RU" sz="2200" dirty="0" smtClean="0"/>
              <a:t>)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2200" b="0" dirty="0" smtClean="0"/>
              <a:t>Национальность: мексиканка</a:t>
            </a:r>
            <a:br>
              <a:rPr lang="ru-RU" sz="2200" b="0" dirty="0" smtClean="0"/>
            </a:br>
            <a:r>
              <a:rPr lang="ru-RU" sz="2200" b="0" dirty="0" smtClean="0"/>
              <a:t>Годы работы: 1990-е — настоящее время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668" y="1609725"/>
            <a:ext cx="631806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175</TotalTime>
  <Words>311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Современные художники- графисты</vt:lpstr>
      <vt:lpstr>Цель</vt:lpstr>
      <vt:lpstr>Задачи</vt:lpstr>
      <vt:lpstr>     ЧТО ТАКОЕ ГРАФИКА?</vt:lpstr>
      <vt:lpstr>Виды графики</vt:lpstr>
      <vt:lpstr>Эйприл Грейман (April Greiman) Национальность: американка </vt:lpstr>
      <vt:lpstr>       </vt:lpstr>
      <vt:lpstr> Антуанетт Ди Каррол (Antionette D. Carroll) Национальность: американка Годы работы: 2000-е </vt:lpstr>
      <vt:lpstr>    Лурдес Золесси (Lourdes Zolezzi) Национальность: мексиканка Годы работы: 1990-е — настоящее время              </vt:lpstr>
      <vt:lpstr>Выводы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художники- графисты</dc:title>
  <dc:creator>Admin</dc:creator>
  <cp:lastModifiedBy>Admin</cp:lastModifiedBy>
  <cp:revision>19</cp:revision>
  <dcterms:created xsi:type="dcterms:W3CDTF">2021-12-26T05:51:24Z</dcterms:created>
  <dcterms:modified xsi:type="dcterms:W3CDTF">2022-01-31T07:49:04Z</dcterms:modified>
</cp:coreProperties>
</file>