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0" r:id="rId5"/>
    <p:sldId id="262" r:id="rId6"/>
    <p:sldId id="263" r:id="rId7"/>
    <p:sldId id="268" r:id="rId8"/>
    <p:sldId id="264" r:id="rId9"/>
    <p:sldId id="258" r:id="rId10"/>
    <p:sldId id="265" r:id="rId11"/>
    <p:sldId id="266" r:id="rId12"/>
    <p:sldId id="270" r:id="rId13"/>
    <p:sldId id="269" r:id="rId14"/>
    <p:sldId id="267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93A18-B8AB-4996-8582-CFD65473181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E5E81-C323-4432-B8F1-4CC4CAF2C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0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3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78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4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3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05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95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60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3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6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4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4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6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6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7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50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0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E81-C323-4432-B8F1-4CC4CAF2C3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BF3B-A4B9-4862-93A7-48E45774E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CC4999-9048-4CF5-8979-996ABAC5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5363C-F0F4-439A-AD36-428288F5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01EB4-EFF1-4617-ACA0-090D3E10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8E96F-51D3-4717-BF8D-180C31EE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7B921-70A7-4BD5-A147-EB7B756E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C620F0-E857-40A9-B8E0-3C646C0BD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11985-F620-4AA0-9ACC-A09EBF7B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07735-2D50-4DE5-8592-4F5A0EC1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930CC-B5E5-4DBC-B035-6E5E9F5A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1BC051-61FD-4291-A2F8-DA5B0A9BA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B446F0-C2CF-4074-93BE-F157D29EB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5D4FC-7B18-4743-88B7-9940DC0E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E611D-87D4-4581-8B00-49C5EC99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8F246-5B8C-4DFE-B8B5-CD2F1E2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35E57-5BEA-4D0A-AF44-65A6CEBA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5EF4A-0568-4163-AF45-E881E551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40A73-0D89-432D-8107-A0A35E01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78AEB-472D-4A17-93CF-4488127A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7EAF5-1A8F-475F-B418-C97E4D98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6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67D3-F91D-4641-8939-5700AF7C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E3710-41EE-424F-879F-CA0BA2855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DFA1E-1810-4B1C-A884-ABB1BE5F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5F72E-8A89-498D-A42D-99930A50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50B4B-02CA-4F9E-96A2-312BD42C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F74AD-7A71-4149-924A-081761C2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ADF95-9EDB-4955-B486-FF2D3D47F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F5830E-3EB7-43A2-B6D8-39B121BDA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216D6A-C3CD-4EA8-89C8-F2E2E216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271A97-A96F-470E-BB50-6BA31FEC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020A0-398E-4321-8F1C-7B0211C7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59F2D-E9AF-4A6D-8DF2-A69A7232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434E3-8AF2-4020-9CA1-826CB8D0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89B633-6C8B-4AC9-8172-E58B01E97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DA7CF3-5875-4626-9CAA-1231600B9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627102-05BF-416E-A914-EC6DB52E5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A0C38F-88D5-42A7-BAF3-A1E676E4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5CA977-9D70-4A6C-91CE-C6AE7903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30282B-B687-46AA-895F-FA654B65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7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66994-866B-40B0-BB84-3DC826EA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C507C5-C253-44CE-82F4-6FF9D4A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E1177-A4BA-4189-B5DB-BED8EDA4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D481BD-A52A-4F7F-A60B-FB1EA43D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2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AFEC3D-1F7F-4ED2-9EC1-7E252887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F6D3FE-2E1D-433E-999E-C09D4719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42F13A-11C0-4769-B7B1-94D73E87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D8DEB-F0EB-47F6-9808-E40967BD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A91E9-4107-41AC-9058-ECB84338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B3CA33-E6FC-4411-8A51-31C0A4FF0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57164-E398-45DB-A00A-554ABA06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256F8-95BD-4353-98C0-C36B2FD0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2F901C-1B54-46E7-B436-F113F545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5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19845-4EDE-44D1-980D-AFFE3EEB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E3B382-631F-4D34-83C3-3A30F13CB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FCCB1A-FB9B-47F4-B2AC-E373BFB21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AAB4C-55FD-4424-835F-1219E917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237C4-7418-48F0-A382-D77FB535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885BC-BAB2-457A-ACE9-BC76E894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8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35DE0-A6B8-4CEF-8492-F198DEF5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ECDE0-5747-4B4D-8CDE-3DFDB7C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7CCBF-4DCE-4AAF-842A-BDA43C0B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0155-BC46-4591-A3F4-03E8C669380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EDE67-7B2C-43EA-A6FF-AAAC88F76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5D102-7C75-4D6A-9B42-2ECD3B980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E8EE1-C2A8-476D-9C28-1D421D0C7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0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028" name="Picture 4" descr="Вебинар «Профилактика травматизма у детей занимающихся физической культурой  и спортом в системе дополнительного образования» ⋆">
            <a:extLst>
              <a:ext uri="{FF2B5EF4-FFF2-40B4-BE49-F238E27FC236}">
                <a16:creationId xmlns:a16="http://schemas.microsoft.com/office/drawing/2014/main" id="{345A2C25-89B3-427E-9CFF-7BAE7034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338">
            <a:off x="1575167" y="3472365"/>
            <a:ext cx="3594333" cy="19941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портивные травмы">
            <a:extLst>
              <a:ext uri="{FF2B5EF4-FFF2-40B4-BE49-F238E27FC236}">
                <a16:creationId xmlns:a16="http://schemas.microsoft.com/office/drawing/2014/main" id="{EE6C98F9-1FE7-423D-A854-8A8BFC3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751">
            <a:off x="7145267" y="3310713"/>
            <a:ext cx="3604614" cy="22468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1035"/>
            <a:ext cx="1219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 возникают травмы?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физические упражнения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помогают избежать травм?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609" y="5210328"/>
            <a:ext cx="6180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Выполнил: Бондаренко А.С., учитель физической культуры МБОУ СОШ ГО ЗАТО Сибирский</a:t>
            </a:r>
            <a:r>
              <a:rPr lang="en-US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CDFC1F-8D48-4494-8492-9ECE1886026E}"/>
              </a:ext>
            </a:extLst>
          </p:cNvPr>
          <p:cNvSpPr/>
          <p:nvPr/>
        </p:nvSpPr>
        <p:spPr>
          <a:xfrm>
            <a:off x="6096001" y="5840317"/>
            <a:ext cx="5275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en-US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3-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 класса по УМК «Школа </a:t>
            </a:r>
            <a:r>
              <a:rPr lang="en-US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XXI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века»</a:t>
            </a:r>
            <a:r>
              <a:rPr lang="en-US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459111"/>
            <a:ext cx="101727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Ссадина - это повреждение кожи,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которое чаще всего случается при падении.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месте ссадины обычно появляется немного крови.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Ссадину нужно обработать перекисью водорода и смазать зелёнкой.</a:t>
            </a:r>
          </a:p>
        </p:txBody>
      </p:sp>
      <p:pic>
        <p:nvPicPr>
          <p:cNvPr id="2052" name="Picture 4" descr="Лечение ссадин: чем мазать и как убрать ссадины без следа">
            <a:extLst>
              <a:ext uri="{FF2B5EF4-FFF2-40B4-BE49-F238E27FC236}">
                <a16:creationId xmlns:a16="http://schemas.microsoft.com/office/drawing/2014/main" id="{FC552B01-CB41-48B7-85B3-F90D62EB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6207"/>
            <a:ext cx="3295650" cy="2197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дивительная история зеленки: мифы и факты">
            <a:extLst>
              <a:ext uri="{FF2B5EF4-FFF2-40B4-BE49-F238E27FC236}">
                <a16:creationId xmlns:a16="http://schemas.microsoft.com/office/drawing/2014/main" id="{C4C9A220-EFC6-4501-A7AB-686F4BA8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54" y="4038600"/>
            <a:ext cx="2388241" cy="12538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екись водорода - польза, вред и способы применения">
            <a:extLst>
              <a:ext uri="{FF2B5EF4-FFF2-40B4-BE49-F238E27FC236}">
                <a16:creationId xmlns:a16="http://schemas.microsoft.com/office/drawing/2014/main" id="{9B4CD1AE-46AC-45D3-B7BB-BCAF4CA56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2116" y="3978151"/>
            <a:ext cx="2388241" cy="12711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92320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Перекись водорода - польза, вред и способы применения">
            <a:extLst>
              <a:ext uri="{FF2B5EF4-FFF2-40B4-BE49-F238E27FC236}">
                <a16:creationId xmlns:a16="http://schemas.microsoft.com/office/drawing/2014/main" id="{6B585BA8-DF89-4D82-B670-63455695E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563" y="4567256"/>
            <a:ext cx="2388241" cy="12711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D729D5-9A29-4518-80E0-8FA4B73E50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8"/>
          <a:stretch/>
        </p:blipFill>
        <p:spPr>
          <a:xfrm>
            <a:off x="8955884" y="4369220"/>
            <a:ext cx="2339974" cy="1566795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1335089"/>
            <a:ext cx="10258424" cy="43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Рана - это более глубокое повреждение кожи,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 иногда и тканей под кожей.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Первым делом нужно остановить кровь.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b="1" dirty="0">
              <a:solidFill>
                <a:schemeClr val="accent6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Если рана небольшая на руке или ноге, нужно:</a:t>
            </a: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приподнять повреждённую руку или ногу,</a:t>
            </a: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обработать рану перекисью водорода,</a:t>
            </a: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наложить на неё стерильную повязку.</a:t>
            </a:r>
          </a:p>
        </p:txBody>
      </p:sp>
    </p:spTree>
    <p:extLst>
      <p:ext uri="{BB962C8B-B14F-4D97-AF65-F5344CB8AC3E}">
        <p14:creationId xmlns:p14="http://schemas.microsoft.com/office/powerpoint/2010/main" val="22968279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1335089"/>
            <a:ext cx="1025842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Рана - это более глубокое повреждение кожи,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 иногда и тканей под кожей.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Первым делом нужно остановить кровь.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Если кровотечение очень сильное, нужно:</a:t>
            </a: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плотно зажать место, откуда идёт кровь,</a:t>
            </a: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туго перетянуть руку или ногу плотно скрученным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куском ткани выше раны,</a:t>
            </a: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срочно позвать на помощь врача.</a:t>
            </a:r>
          </a:p>
        </p:txBody>
      </p:sp>
      <p:pic>
        <p:nvPicPr>
          <p:cNvPr id="3074" name="Picture 2" descr="Первая помощь при ранах и порезах у детей">
            <a:extLst>
              <a:ext uri="{FF2B5EF4-FFF2-40B4-BE49-F238E27FC236}">
                <a16:creationId xmlns:a16="http://schemas.microsoft.com/office/drawing/2014/main" id="{32334FDF-2682-4757-9951-5C6DD345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48" y="4566743"/>
            <a:ext cx="3048000" cy="203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Первая медицинская помощь при ранениях, переломах, ушибах 🚩  Военно-медицинская подготовка - Штаб-квартира военной подготовки">
            <a:extLst>
              <a:ext uri="{FF2B5EF4-FFF2-40B4-BE49-F238E27FC236}">
                <a16:creationId xmlns:a16="http://schemas.microsoft.com/office/drawing/2014/main" id="{67B3997A-2057-422B-9522-5A0C76A78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7500" r="16644" b="4028"/>
          <a:stretch/>
        </p:blipFill>
        <p:spPr bwMode="auto">
          <a:xfrm>
            <a:off x="1162050" y="4275490"/>
            <a:ext cx="2536510" cy="14238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Оказание первой помощи при капиллярном и венозном кровотечениях">
            <a:extLst>
              <a:ext uri="{FF2B5EF4-FFF2-40B4-BE49-F238E27FC236}">
                <a16:creationId xmlns:a16="http://schemas.microsoft.com/office/drawing/2014/main" id="{8B81C1F0-5154-4370-BB08-AFA1B478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40" y="4320651"/>
            <a:ext cx="2536510" cy="13335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4956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810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29F13-2CC8-43BA-92A3-525839198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4"/>
          <a:stretch/>
        </p:blipFill>
        <p:spPr>
          <a:xfrm>
            <a:off x="6894844" y="2607741"/>
            <a:ext cx="4567050" cy="3447675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1716089"/>
            <a:ext cx="10258424" cy="34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Если кровь течёт из носа, нужно: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принять </a:t>
            </a:r>
            <a:r>
              <a:rPr lang="ru-RU" altLang="ru-RU" b="1" dirty="0" err="1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полулежачее</a:t>
            </a: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положение,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приподнять голову,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положить на переносицу холодный,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мокрый платок.</a:t>
            </a:r>
          </a:p>
        </p:txBody>
      </p:sp>
    </p:spTree>
    <p:extLst>
      <p:ext uri="{BB962C8B-B14F-4D97-AF65-F5344CB8AC3E}">
        <p14:creationId xmlns:p14="http://schemas.microsoft.com/office/powerpoint/2010/main" val="3662069287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810"/>
            <a:ext cx="12192000" cy="6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70C96-6EB0-4585-A7F6-80B6E0163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2"/>
          <a:stretch/>
        </p:blipFill>
        <p:spPr>
          <a:xfrm>
            <a:off x="8017670" y="2940558"/>
            <a:ext cx="4098130" cy="31140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584420"/>
            <a:ext cx="9601200" cy="36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Растяжения и вывихи - это повреждение суставов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связок при резком воздействии на сустав.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Нельзя сгибать повреждённый сустав, нужно: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обеспечить повреждённой руке или ноге полный покой,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укрепить сустав при помощи палочки или дощечки,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срочно обратиться к врачу,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наложить холодный компресс до прибытия врача можно .</a:t>
            </a:r>
          </a:p>
        </p:txBody>
      </p:sp>
    </p:spTree>
    <p:extLst>
      <p:ext uri="{BB962C8B-B14F-4D97-AF65-F5344CB8AC3E}">
        <p14:creationId xmlns:p14="http://schemas.microsoft.com/office/powerpoint/2010/main" val="3725506921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810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физические упражнения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помогают избежать травм?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1908270"/>
            <a:ext cx="1023937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Чтобы уменьшить риск травм, перед каждым занятием физическими упражнениями нужно провести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разминку - выполнить несложные упражнения,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чтобы разогреть мышцы.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146" name="Picture 2" descr="http://25-sad.ru/wp-content/uploads/2016/03/%D0%A4%D0%9A.jpg">
            <a:extLst>
              <a:ext uri="{FF2B5EF4-FFF2-40B4-BE49-F238E27FC236}">
                <a16:creationId xmlns:a16="http://schemas.microsoft.com/office/drawing/2014/main" id="{0860623A-1EAE-473F-BAEE-1CEDECAB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57" y="3705295"/>
            <a:ext cx="4052093" cy="24516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76265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810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физические упражнения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помогают избежать травм?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5984D-E596-4511-87BC-BF02755B6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5656" r="55403" b="65860"/>
          <a:stretch/>
        </p:blipFill>
        <p:spPr>
          <a:xfrm>
            <a:off x="876299" y="3895465"/>
            <a:ext cx="1552575" cy="18337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A9E2A8-F319-4C07-B321-B416251B3E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35099" r="15701" b="36817"/>
          <a:stretch/>
        </p:blipFill>
        <p:spPr>
          <a:xfrm>
            <a:off x="9682166" y="3890182"/>
            <a:ext cx="1581151" cy="18080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788513-68F9-4DE2-9D91-7BA8DF4430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34727" r="49312" b="38009"/>
          <a:stretch/>
        </p:blipFill>
        <p:spPr>
          <a:xfrm>
            <a:off x="6407152" y="4762806"/>
            <a:ext cx="2057400" cy="17553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A7EA61-AA84-42CD-AFA0-E3471E952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1" t="5656" r="22003" b="67079"/>
          <a:stretch/>
        </p:blipFill>
        <p:spPr>
          <a:xfrm>
            <a:off x="3646488" y="4762805"/>
            <a:ext cx="1171576" cy="17553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6" y="1670145"/>
            <a:ext cx="91630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Рассмотри рисунки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научись делать физкультурную разминку.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Выполни махи руками через стороны вверх.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Сделай наклоны в стороны.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Наклонись вперёд и перейди в упор присев. Повтори 1-2 раза.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Выполни вращения прямыми руками.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597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810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физические упражнения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помогают избежать травм?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1833752"/>
            <a:ext cx="91630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Выполни вращения туловища.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Сделай махи ногами вперёд.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Из упора присев перейди в упор лёжа. Повтори 1-2 раза.</a:t>
            </a:r>
          </a:p>
          <a:p>
            <a:pPr marL="514350" indent="-514350" algn="ctr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Сделай выпады вперёд.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C8591-EB5D-4CFA-A136-D08963F4A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42104" r="43682" b="40139"/>
          <a:stretch/>
        </p:blipFill>
        <p:spPr>
          <a:xfrm>
            <a:off x="5972175" y="4591748"/>
            <a:ext cx="2501900" cy="121780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CBFF5A-3573-4DFE-8497-8FDD64A0B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8" t="33029" r="13499" b="40139"/>
          <a:stretch/>
        </p:blipFill>
        <p:spPr>
          <a:xfrm>
            <a:off x="9256708" y="3360486"/>
            <a:ext cx="1597026" cy="184016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B7844E-7299-4FC2-9753-C065E251E0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2" t="5556" r="22214" b="67612"/>
          <a:stretch/>
        </p:blipFill>
        <p:spPr>
          <a:xfrm>
            <a:off x="3668707" y="4268051"/>
            <a:ext cx="1597026" cy="184016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6A8D61-4500-4AD1-9FA4-16B0823E5E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5556" r="58423" b="66944"/>
          <a:stretch/>
        </p:blipFill>
        <p:spPr>
          <a:xfrm>
            <a:off x="1367633" y="3395144"/>
            <a:ext cx="1518441" cy="195228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82883070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5860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Всего доброго!</a:t>
            </a:r>
          </a:p>
        </p:txBody>
      </p:sp>
      <p:pic>
        <p:nvPicPr>
          <p:cNvPr id="5128" name="Picture 8" descr="Результаты вступительных испытаний абитуриентов, поступающих на  специальности «Физическая культура», «Адаптивная физическая культура» |  ГПОАУ АО">
            <a:extLst>
              <a:ext uri="{FF2B5EF4-FFF2-40B4-BE49-F238E27FC236}">
                <a16:creationId xmlns:a16="http://schemas.microsoft.com/office/drawing/2014/main" id="{37BB519B-45AA-47C1-9261-20FB3028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1888504"/>
            <a:ext cx="7134225" cy="3884189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46E4A431-B96C-4D78-B518-F73BB2F13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17235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Будьте внимательны,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от этого зависит ваша безопасность!</a:t>
            </a:r>
          </a:p>
        </p:txBody>
      </p:sp>
    </p:spTree>
    <p:extLst>
      <p:ext uri="{BB962C8B-B14F-4D97-AF65-F5344CB8AC3E}">
        <p14:creationId xmlns:p14="http://schemas.microsoft.com/office/powerpoint/2010/main" val="148535971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9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 возникают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6F87E1-A777-40CD-94C0-A7FD5E56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7"/>
          <a:stretch/>
        </p:blipFill>
        <p:spPr>
          <a:xfrm rot="267116">
            <a:off x="1114378" y="2811179"/>
            <a:ext cx="3957980" cy="320503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E38CFF-7C48-4AA0-920D-3FF27DD81B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5"/>
          <a:stretch/>
        </p:blipFill>
        <p:spPr>
          <a:xfrm rot="21028745">
            <a:off x="7383031" y="2752163"/>
            <a:ext cx="3503783" cy="320170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420" y="2050517"/>
            <a:ext cx="9086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занятиях физической культурой и спортом возможны травмы!!!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8913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1960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 возникают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08D77-BEA0-48F7-A7C5-18B09814D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06" y="3373486"/>
            <a:ext cx="4921937" cy="26460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57BE896B-7BFA-44FB-8235-F6464DC6D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2360613"/>
            <a:ext cx="10115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32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Травмы - это повреждения мышц, суставов, костей, сухожилий, кожи.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7986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9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 возникают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654" y="1944688"/>
            <a:ext cx="91858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Обычно травмируются на занятиях физической культурой те ученики, которые не соблюдают правила поведения в спортзале, на спортивной площадке, на беговой трассе, в бассейне. Если вести себя как подобает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выполнять указания учителя, то травм можно избежать. Чаще всего пострадавшими оказываются самые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невнимательные учащиеся. Во время объяснений учителя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или тренера они заняты своими делами. </a:t>
            </a:r>
          </a:p>
        </p:txBody>
      </p:sp>
    </p:spTree>
    <p:extLst>
      <p:ext uri="{BB962C8B-B14F-4D97-AF65-F5344CB8AC3E}">
        <p14:creationId xmlns:p14="http://schemas.microsoft.com/office/powerpoint/2010/main" val="87426881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9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 возникают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3133A3-8C92-44C0-A403-BA8296B62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r="52165" b="72353"/>
          <a:stretch/>
        </p:blipFill>
        <p:spPr>
          <a:xfrm>
            <a:off x="952500" y="4424679"/>
            <a:ext cx="2333625" cy="14430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7939F-FDFB-4611-B6F8-D5D41375A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53061" r="31730" b="15369"/>
          <a:stretch/>
        </p:blipFill>
        <p:spPr>
          <a:xfrm>
            <a:off x="9677400" y="1536700"/>
            <a:ext cx="1219200" cy="164782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7CCF63-4C08-4233-9DFB-04149B8735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35833" r="55608" b="36978"/>
          <a:stretch/>
        </p:blipFill>
        <p:spPr>
          <a:xfrm>
            <a:off x="746381" y="1994216"/>
            <a:ext cx="2022305" cy="13573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6A5F95-499A-4A22-9D19-EB3240826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r="7746" b="72354"/>
          <a:stretch/>
        </p:blipFill>
        <p:spPr>
          <a:xfrm>
            <a:off x="4485361" y="4797778"/>
            <a:ext cx="2016128" cy="1443037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134328-B896-4482-A442-908D0CA1AC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83253" r="3685"/>
          <a:stretch/>
        </p:blipFill>
        <p:spPr>
          <a:xfrm>
            <a:off x="7923890" y="4716580"/>
            <a:ext cx="2972710" cy="11511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1944688"/>
            <a:ext cx="10277475" cy="279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Обычно травмируются те ученики, которые:</a:t>
            </a:r>
          </a:p>
          <a:p>
            <a:pPr marL="342900" indent="-3429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соблюдают правила поведения в спортзале;</a:t>
            </a:r>
          </a:p>
          <a:p>
            <a:pPr marL="342900" indent="-3429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соблюдают правила поведения на спортивной площадке;</a:t>
            </a:r>
          </a:p>
          <a:p>
            <a:pPr marL="342900" indent="-3429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FFC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соблюдают правила поведения на беговой трассе;</a:t>
            </a:r>
          </a:p>
          <a:p>
            <a:pPr marL="342900" indent="-3429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соблюдают правила поведения в бассейне. </a:t>
            </a:r>
          </a:p>
        </p:txBody>
      </p:sp>
    </p:spTree>
    <p:extLst>
      <p:ext uri="{BB962C8B-B14F-4D97-AF65-F5344CB8AC3E}">
        <p14:creationId xmlns:p14="http://schemas.microsoft.com/office/powerpoint/2010/main" val="319568086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639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 возникают травмы?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CB9D91-DD21-402F-94F1-EB11C48521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2"/>
          <a:stretch/>
        </p:blipFill>
        <p:spPr>
          <a:xfrm>
            <a:off x="4120357" y="4081463"/>
            <a:ext cx="4062414" cy="271462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94A198-9A78-4636-B94E-9C7B8061C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b="2042"/>
          <a:stretch/>
        </p:blipFill>
        <p:spPr>
          <a:xfrm>
            <a:off x="9429997" y="4609912"/>
            <a:ext cx="1685678" cy="1466117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F41A2B-5001-4A3E-9A9A-9412743CD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64" y="1732090"/>
            <a:ext cx="2297907" cy="1944383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3A57F-8C30-43D0-AF46-60F9CDB0D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2" y="4609912"/>
            <a:ext cx="2042098" cy="1509377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ECC111D-F107-4E2D-BBC2-0EB3DC5DA9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/>
        </p:blipFill>
        <p:spPr>
          <a:xfrm>
            <a:off x="931867" y="609078"/>
            <a:ext cx="2478086" cy="2246024"/>
          </a:xfrm>
          <a:prstGeom prst="rect">
            <a:avLst/>
          </a:prstGeom>
          <a:effectLst>
            <a:softEdge rad="685800"/>
          </a:effectLst>
        </p:spPr>
      </p:pic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" y="1732090"/>
            <a:ext cx="1081087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Чаще всего пострадавшими оказываются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самые невнимательные учащиеся.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solidFill>
                <a:srgbClr val="FF0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Во время объяснений учителя они заняты своими делами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подвергают </a:t>
            </a:r>
            <a:r>
              <a:rPr lang="ru-RU" altLang="ru-RU" sz="2400" b="1" dirty="0">
                <a:solidFill>
                  <a:srgbClr val="FF0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ОПАСНОСТИ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себя и своих одноклассников.</a:t>
            </a:r>
            <a:endParaRPr lang="ru-RU" altLang="ru-RU" sz="2400" b="1" dirty="0">
              <a:solidFill>
                <a:schemeClr val="accent6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endParaRPr lang="ru-RU" altLang="ru-RU" sz="2400" b="1" dirty="0">
              <a:solidFill>
                <a:schemeClr val="accent5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62719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9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2B094C-9E4B-4E61-A3CA-D264DD28D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8"/>
          <a:stretch/>
        </p:blipFill>
        <p:spPr>
          <a:xfrm>
            <a:off x="3598128" y="1417285"/>
            <a:ext cx="2339974" cy="1566795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98089E-E268-4C46-B964-C0EE600BDB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8"/>
          <a:stretch/>
        </p:blipFill>
        <p:spPr>
          <a:xfrm>
            <a:off x="3532983" y="3808429"/>
            <a:ext cx="2339974" cy="1566795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DC68CE-F857-453C-9247-41718D47B2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/>
          <a:stretch/>
        </p:blipFill>
        <p:spPr>
          <a:xfrm>
            <a:off x="8736599" y="4582302"/>
            <a:ext cx="2061735" cy="1573607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291" y="1833752"/>
            <a:ext cx="9353550" cy="41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Ушибы</a:t>
            </a:r>
          </a:p>
          <a:p>
            <a:pPr marL="571500" indent="-5715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Потёртости</a:t>
            </a:r>
          </a:p>
          <a:p>
            <a:pPr marL="571500" indent="-571500" algn="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Ссадины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Раны</a:t>
            </a:r>
          </a:p>
          <a:p>
            <a:pPr marL="571500" indent="-571500"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Растяжения и вывихи</a:t>
            </a:r>
          </a:p>
        </p:txBody>
      </p:sp>
    </p:spTree>
    <p:extLst>
      <p:ext uri="{BB962C8B-B14F-4D97-AF65-F5344CB8AC3E}">
        <p14:creationId xmlns:p14="http://schemas.microsoft.com/office/powerpoint/2010/main" val="276229082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1584420"/>
            <a:ext cx="10304353" cy="45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36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Ушиб - это повреждение от удара.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месте ушиба образуется припухлость, покраснение, а потом синяк.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место ушиба нужно сразу наложить холодный компресс на полчаса,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 потом - тугую повязку.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E774AE-9283-4FE3-BDBF-C9498FF901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9"/>
          <a:stretch/>
        </p:blipFill>
        <p:spPr>
          <a:xfrm>
            <a:off x="4429335" y="2808288"/>
            <a:ext cx="3274479" cy="2190750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96288518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я для родителей &amp;quot;Формирование начальных представлений о некоторых  видах спорта&amp;quot;">
            <a:extLst>
              <a:ext uri="{FF2B5EF4-FFF2-40B4-BE49-F238E27FC236}">
                <a16:creationId xmlns:a16="http://schemas.microsoft.com/office/drawing/2014/main" id="{79742B3E-6630-464B-BE6F-F5405425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D1C59-6D7E-4977-AF94-7D176F17CD91}"/>
              </a:ext>
            </a:extLst>
          </p:cNvPr>
          <p:cNvSpPr/>
          <p:nvPr/>
        </p:nvSpPr>
        <p:spPr>
          <a:xfrm>
            <a:off x="3937001" y="1944688"/>
            <a:ext cx="3667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76" name="Прямоугольник 4">
            <a:extLst>
              <a:ext uri="{FF2B5EF4-FFF2-40B4-BE49-F238E27FC236}">
                <a16:creationId xmlns:a16="http://schemas.microsoft.com/office/drawing/2014/main" id="{2D02F3EF-13D4-4DEF-BE31-C1067A98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185"/>
            <a:ext cx="12192000" cy="5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Какие бывают травмы?</a:t>
            </a:r>
          </a:p>
        </p:txBody>
      </p:sp>
      <p:sp>
        <p:nvSpPr>
          <p:cNvPr id="3077" name="Прямоугольник 6">
            <a:extLst>
              <a:ext uri="{FF2B5EF4-FFF2-40B4-BE49-F238E27FC236}">
                <a16:creationId xmlns:a16="http://schemas.microsoft.com/office/drawing/2014/main" id="{D99E7807-68D8-4D54-8A98-ADE260CB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275" y="1335089"/>
            <a:ext cx="46038" cy="498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B7AA180-FF7C-4307-8A51-6FC5037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84420"/>
            <a:ext cx="10210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Потёртости возникают чаще всего на ступнях из-за трения, если у человека неудобная обувь.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Бывает, что неправильно подобранная обувь становится причиной не только потёртостей, но и более серьёзных травм (вывихов, растяжений).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Потёртость необходимо осторожно протереть кусочком чистой ткани или бинта, который смочен в растворе перекиси водорода. Это поможет предотвратить воспаление. Затем нужно наложить стерильную повязку.</a:t>
            </a:r>
          </a:p>
        </p:txBody>
      </p:sp>
      <p:pic>
        <p:nvPicPr>
          <p:cNvPr id="1028" name="Picture 4" descr="Больно Наступать на Пятку">
            <a:extLst>
              <a:ext uri="{FF2B5EF4-FFF2-40B4-BE49-F238E27FC236}">
                <a16:creationId xmlns:a16="http://schemas.microsoft.com/office/drawing/2014/main" id="{ACE46535-8599-43D4-9282-5782C3EF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39" y="3260280"/>
            <a:ext cx="2321026" cy="1548632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ребования к качеству обуви для детей - Центр гигиены и эпидемиологии в  Московской области">
            <a:extLst>
              <a:ext uri="{FF2B5EF4-FFF2-40B4-BE49-F238E27FC236}">
                <a16:creationId xmlns:a16="http://schemas.microsoft.com/office/drawing/2014/main" id="{C4FB343D-FEA7-4A03-8BE3-8AD0C4DFA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r="10902"/>
          <a:stretch/>
        </p:blipFill>
        <p:spPr bwMode="auto">
          <a:xfrm>
            <a:off x="8340644" y="3260281"/>
            <a:ext cx="2321026" cy="156072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знаем что делать, если обувь натирает пятку? Советы по разнашиванию обуви">
            <a:extLst>
              <a:ext uri="{FF2B5EF4-FFF2-40B4-BE49-F238E27FC236}">
                <a16:creationId xmlns:a16="http://schemas.microsoft.com/office/drawing/2014/main" id="{38CECA56-80F6-4A30-8232-F3070295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05" y="3294377"/>
            <a:ext cx="1752139" cy="156072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22129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709</Words>
  <Application>Microsoft Office PowerPoint</Application>
  <PresentationFormat>Широкоэкранный</PresentationFormat>
  <Paragraphs>162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Segoe UI Black</vt:lpstr>
      <vt:lpstr>Segoe UI Semibold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JoKeR</dc:creator>
  <cp:lastModifiedBy>JoKeR</cp:lastModifiedBy>
  <cp:revision>30</cp:revision>
  <dcterms:created xsi:type="dcterms:W3CDTF">2022-01-28T00:51:50Z</dcterms:created>
  <dcterms:modified xsi:type="dcterms:W3CDTF">2022-01-28T18:47:14Z</dcterms:modified>
</cp:coreProperties>
</file>