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1" r:id="rId4"/>
    <p:sldId id="270" r:id="rId5"/>
    <p:sldId id="257" r:id="rId6"/>
    <p:sldId id="258" r:id="rId7"/>
    <p:sldId id="259" r:id="rId8"/>
    <p:sldId id="260" r:id="rId9"/>
    <p:sldId id="272" r:id="rId10"/>
    <p:sldId id="276" r:id="rId11"/>
    <p:sldId id="261" r:id="rId12"/>
    <p:sldId id="275" r:id="rId13"/>
    <p:sldId id="274" r:id="rId14"/>
    <p:sldId id="277" r:id="rId15"/>
    <p:sldId id="262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165EB-B007-48D1-A22F-1B1FC393B8F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5DCF53-8F08-4C3D-BC83-DDFC2098EA8C}">
      <dgm:prSet phldrT="[Текст]" phldr="1"/>
      <dgm:spPr/>
      <dgm:t>
        <a:bodyPr/>
        <a:lstStyle/>
        <a:p>
          <a:endParaRPr lang="ru-RU" dirty="0"/>
        </a:p>
      </dgm:t>
    </dgm:pt>
    <dgm:pt modelId="{ECCBEE3D-AAF6-446B-B572-D44023BDBEB8}" type="parTrans" cxnId="{BE66F974-F378-4C1D-BEDF-E649488B40AA}">
      <dgm:prSet/>
      <dgm:spPr/>
      <dgm:t>
        <a:bodyPr/>
        <a:lstStyle/>
        <a:p>
          <a:endParaRPr lang="ru-RU"/>
        </a:p>
      </dgm:t>
    </dgm:pt>
    <dgm:pt modelId="{BDFA069D-48F9-4F28-A78D-3493B374DE35}" type="sibTrans" cxnId="{BE66F974-F378-4C1D-BEDF-E649488B40AA}">
      <dgm:prSet/>
      <dgm:spPr/>
      <dgm:t>
        <a:bodyPr/>
        <a:lstStyle/>
        <a:p>
          <a:endParaRPr lang="ru-RU"/>
        </a:p>
      </dgm:t>
    </dgm:pt>
    <dgm:pt modelId="{4C215B88-87CD-442A-8E6B-91D523EEBC34}">
      <dgm:prSet phldrT="[Текст]" phldr="1"/>
      <dgm:spPr/>
      <dgm:t>
        <a:bodyPr/>
        <a:lstStyle/>
        <a:p>
          <a:endParaRPr lang="ru-RU" dirty="0"/>
        </a:p>
      </dgm:t>
    </dgm:pt>
    <dgm:pt modelId="{94069005-B029-4CE3-A807-FCB0F6DEDBC7}" type="parTrans" cxnId="{4B1B6735-32D9-4484-85D4-A5705916E137}">
      <dgm:prSet/>
      <dgm:spPr/>
      <dgm:t>
        <a:bodyPr/>
        <a:lstStyle/>
        <a:p>
          <a:endParaRPr lang="ru-RU"/>
        </a:p>
      </dgm:t>
    </dgm:pt>
    <dgm:pt modelId="{3FF70F46-2A02-4305-AF5C-9FE834757134}" type="sibTrans" cxnId="{4B1B6735-32D9-4484-85D4-A5705916E137}">
      <dgm:prSet/>
      <dgm:spPr/>
      <dgm:t>
        <a:bodyPr/>
        <a:lstStyle/>
        <a:p>
          <a:endParaRPr lang="ru-RU"/>
        </a:p>
      </dgm:t>
    </dgm:pt>
    <dgm:pt modelId="{7A2AADED-8995-466E-B4E8-F1356FA8587B}">
      <dgm:prSet phldrT="[Текст]" phldr="1"/>
      <dgm:spPr/>
      <dgm:t>
        <a:bodyPr/>
        <a:lstStyle/>
        <a:p>
          <a:endParaRPr lang="ru-RU" dirty="0"/>
        </a:p>
      </dgm:t>
    </dgm:pt>
    <dgm:pt modelId="{D8011AB6-A6B1-4E51-B0F2-D82250BA9928}" type="parTrans" cxnId="{F0A0D3C6-D4E3-46FB-904D-449D2CF4FF15}">
      <dgm:prSet/>
      <dgm:spPr/>
      <dgm:t>
        <a:bodyPr/>
        <a:lstStyle/>
        <a:p>
          <a:endParaRPr lang="ru-RU"/>
        </a:p>
      </dgm:t>
    </dgm:pt>
    <dgm:pt modelId="{F16E4BDB-42B1-4071-A46C-C31E470A9C6C}" type="sibTrans" cxnId="{F0A0D3C6-D4E3-46FB-904D-449D2CF4FF15}">
      <dgm:prSet/>
      <dgm:spPr/>
      <dgm:t>
        <a:bodyPr/>
        <a:lstStyle/>
        <a:p>
          <a:endParaRPr lang="ru-RU"/>
        </a:p>
      </dgm:t>
    </dgm:pt>
    <dgm:pt modelId="{90649C62-446F-4648-9B82-0A9EDC236FA4}">
      <dgm:prSet phldrT="[Текст]" phldr="1"/>
      <dgm:spPr/>
      <dgm:t>
        <a:bodyPr/>
        <a:lstStyle/>
        <a:p>
          <a:endParaRPr lang="ru-RU"/>
        </a:p>
      </dgm:t>
    </dgm:pt>
    <dgm:pt modelId="{7880A100-5EF5-4D0F-AEFD-05A0AD2427C9}" type="parTrans" cxnId="{54271643-4264-49F8-B535-F63C92141482}">
      <dgm:prSet/>
      <dgm:spPr/>
      <dgm:t>
        <a:bodyPr/>
        <a:lstStyle/>
        <a:p>
          <a:endParaRPr lang="ru-RU"/>
        </a:p>
      </dgm:t>
    </dgm:pt>
    <dgm:pt modelId="{3F60237D-DF46-4160-BF8B-F1C75198DE89}" type="sibTrans" cxnId="{54271643-4264-49F8-B535-F63C92141482}">
      <dgm:prSet/>
      <dgm:spPr/>
      <dgm:t>
        <a:bodyPr/>
        <a:lstStyle/>
        <a:p>
          <a:endParaRPr lang="ru-RU"/>
        </a:p>
      </dgm:t>
    </dgm:pt>
    <dgm:pt modelId="{45CD887E-CF87-4DD4-BB3C-B00CC0D75140}">
      <dgm:prSet phldrT="[Текст]"/>
      <dgm:spPr/>
      <dgm:t>
        <a:bodyPr/>
        <a:lstStyle/>
        <a:p>
          <a:endParaRPr lang="ru-RU" dirty="0"/>
        </a:p>
      </dgm:t>
    </dgm:pt>
    <dgm:pt modelId="{8BECFE7D-E5E9-4C20-8BDF-C2C6322D3B7D}" type="parTrans" cxnId="{5575EF7C-E5D6-4326-BCC4-F126BFE14038}">
      <dgm:prSet/>
      <dgm:spPr/>
      <dgm:t>
        <a:bodyPr/>
        <a:lstStyle/>
        <a:p>
          <a:endParaRPr lang="ru-RU"/>
        </a:p>
      </dgm:t>
    </dgm:pt>
    <dgm:pt modelId="{1BB4FAF1-A960-4434-B4D3-EC021233AA9C}" type="sibTrans" cxnId="{5575EF7C-E5D6-4326-BCC4-F126BFE14038}">
      <dgm:prSet/>
      <dgm:spPr/>
      <dgm:t>
        <a:bodyPr/>
        <a:lstStyle/>
        <a:p>
          <a:endParaRPr lang="ru-RU"/>
        </a:p>
      </dgm:t>
    </dgm:pt>
    <dgm:pt modelId="{51FE6053-E05D-4A12-A835-5B72494A0D8B}" type="pres">
      <dgm:prSet presAssocID="{14F165EB-B007-48D1-A22F-1B1FC393B8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77EF54-E7FA-4F7B-89F2-2CF9B817AC01}" type="pres">
      <dgm:prSet presAssocID="{895DCF53-8F08-4C3D-BC83-DDFC2098EA8C}" presName="dummy" presStyleCnt="0"/>
      <dgm:spPr/>
    </dgm:pt>
    <dgm:pt modelId="{3D41DBB7-8576-447C-B628-F930649105AF}" type="pres">
      <dgm:prSet presAssocID="{895DCF53-8F08-4C3D-BC83-DDFC2098EA8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73A90-C184-4E36-9794-535AF1C63042}" type="pres">
      <dgm:prSet presAssocID="{BDFA069D-48F9-4F28-A78D-3493B374DE35}" presName="sibTrans" presStyleLbl="node1" presStyleIdx="0" presStyleCnt="5"/>
      <dgm:spPr/>
      <dgm:t>
        <a:bodyPr/>
        <a:lstStyle/>
        <a:p>
          <a:endParaRPr lang="ru-RU"/>
        </a:p>
      </dgm:t>
    </dgm:pt>
    <dgm:pt modelId="{E0C69DED-2DED-4FD8-AD63-AA4B05562245}" type="pres">
      <dgm:prSet presAssocID="{4C215B88-87CD-442A-8E6B-91D523EEBC34}" presName="dummy" presStyleCnt="0"/>
      <dgm:spPr/>
    </dgm:pt>
    <dgm:pt modelId="{DAE5FB93-B189-4014-9A93-1279D60E925F}" type="pres">
      <dgm:prSet presAssocID="{4C215B88-87CD-442A-8E6B-91D523EEBC3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3B09A-672D-44D2-B89C-C4F98665A79D}" type="pres">
      <dgm:prSet presAssocID="{3FF70F46-2A02-4305-AF5C-9FE834757134}" presName="sibTrans" presStyleLbl="node1" presStyleIdx="1" presStyleCnt="5"/>
      <dgm:spPr/>
      <dgm:t>
        <a:bodyPr/>
        <a:lstStyle/>
        <a:p>
          <a:endParaRPr lang="ru-RU"/>
        </a:p>
      </dgm:t>
    </dgm:pt>
    <dgm:pt modelId="{C14B25E2-F54D-4C26-B0E2-A4371AA67137}" type="pres">
      <dgm:prSet presAssocID="{7A2AADED-8995-466E-B4E8-F1356FA8587B}" presName="dummy" presStyleCnt="0"/>
      <dgm:spPr/>
    </dgm:pt>
    <dgm:pt modelId="{564905E0-1707-423D-BC20-5878892F712A}" type="pres">
      <dgm:prSet presAssocID="{7A2AADED-8995-466E-B4E8-F1356FA8587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CAE3B-ABE0-4C2C-ADFF-846DAE17E6A5}" type="pres">
      <dgm:prSet presAssocID="{F16E4BDB-42B1-4071-A46C-C31E470A9C6C}" presName="sibTrans" presStyleLbl="node1" presStyleIdx="2" presStyleCnt="5"/>
      <dgm:spPr/>
      <dgm:t>
        <a:bodyPr/>
        <a:lstStyle/>
        <a:p>
          <a:endParaRPr lang="ru-RU"/>
        </a:p>
      </dgm:t>
    </dgm:pt>
    <dgm:pt modelId="{A6AD75A7-DAE8-46B4-94C6-DA04358959C3}" type="pres">
      <dgm:prSet presAssocID="{90649C62-446F-4648-9B82-0A9EDC236FA4}" presName="dummy" presStyleCnt="0"/>
      <dgm:spPr/>
    </dgm:pt>
    <dgm:pt modelId="{248F3254-CF76-4EEB-9F8E-A0F0487033AC}" type="pres">
      <dgm:prSet presAssocID="{90649C62-446F-4648-9B82-0A9EDC236FA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FBE40-E87A-4AB1-8DB1-943B57AF00FE}" type="pres">
      <dgm:prSet presAssocID="{3F60237D-DF46-4160-BF8B-F1C75198DE89}" presName="sibTrans" presStyleLbl="node1" presStyleIdx="3" presStyleCnt="5"/>
      <dgm:spPr/>
      <dgm:t>
        <a:bodyPr/>
        <a:lstStyle/>
        <a:p>
          <a:endParaRPr lang="ru-RU"/>
        </a:p>
      </dgm:t>
    </dgm:pt>
    <dgm:pt modelId="{D7C666D5-D333-482F-A3FA-029623429086}" type="pres">
      <dgm:prSet presAssocID="{45CD887E-CF87-4DD4-BB3C-B00CC0D75140}" presName="dummy" presStyleCnt="0"/>
      <dgm:spPr/>
    </dgm:pt>
    <dgm:pt modelId="{C452E42D-BCFB-40D0-BAA9-B8B22FFCC339}" type="pres">
      <dgm:prSet presAssocID="{45CD887E-CF87-4DD4-BB3C-B00CC0D75140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36B37-B14B-4459-89F5-32CDB5A50641}" type="pres">
      <dgm:prSet presAssocID="{1BB4FAF1-A960-4434-B4D3-EC021233AA9C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4B1B6735-32D9-4484-85D4-A5705916E137}" srcId="{14F165EB-B007-48D1-A22F-1B1FC393B8F9}" destId="{4C215B88-87CD-442A-8E6B-91D523EEBC34}" srcOrd="1" destOrd="0" parTransId="{94069005-B029-4CE3-A807-FCB0F6DEDBC7}" sibTransId="{3FF70F46-2A02-4305-AF5C-9FE834757134}"/>
    <dgm:cxn modelId="{F0A0D3C6-D4E3-46FB-904D-449D2CF4FF15}" srcId="{14F165EB-B007-48D1-A22F-1B1FC393B8F9}" destId="{7A2AADED-8995-466E-B4E8-F1356FA8587B}" srcOrd="2" destOrd="0" parTransId="{D8011AB6-A6B1-4E51-B0F2-D82250BA9928}" sibTransId="{F16E4BDB-42B1-4071-A46C-C31E470A9C6C}"/>
    <dgm:cxn modelId="{E7577A20-1959-43F7-8F0D-6F03C9AF092D}" type="presOf" srcId="{895DCF53-8F08-4C3D-BC83-DDFC2098EA8C}" destId="{3D41DBB7-8576-447C-B628-F930649105AF}" srcOrd="0" destOrd="0" presId="urn:microsoft.com/office/officeart/2005/8/layout/cycle1"/>
    <dgm:cxn modelId="{2C61E227-BB6E-424C-BDD9-F5F1B3B5CFC5}" type="presOf" srcId="{4C215B88-87CD-442A-8E6B-91D523EEBC34}" destId="{DAE5FB93-B189-4014-9A93-1279D60E925F}" srcOrd="0" destOrd="0" presId="urn:microsoft.com/office/officeart/2005/8/layout/cycle1"/>
    <dgm:cxn modelId="{CFB3B597-3AB6-438E-B1AF-B704C0C770D5}" type="presOf" srcId="{14F165EB-B007-48D1-A22F-1B1FC393B8F9}" destId="{51FE6053-E05D-4A12-A835-5B72494A0D8B}" srcOrd="0" destOrd="0" presId="urn:microsoft.com/office/officeart/2005/8/layout/cycle1"/>
    <dgm:cxn modelId="{BE66F974-F378-4C1D-BEDF-E649488B40AA}" srcId="{14F165EB-B007-48D1-A22F-1B1FC393B8F9}" destId="{895DCF53-8F08-4C3D-BC83-DDFC2098EA8C}" srcOrd="0" destOrd="0" parTransId="{ECCBEE3D-AAF6-446B-B572-D44023BDBEB8}" sibTransId="{BDFA069D-48F9-4F28-A78D-3493B374DE35}"/>
    <dgm:cxn modelId="{D71DAFA2-94F7-4100-8C2D-B1067C9BAF93}" type="presOf" srcId="{F16E4BDB-42B1-4071-A46C-C31E470A9C6C}" destId="{6FBCAE3B-ABE0-4C2C-ADFF-846DAE17E6A5}" srcOrd="0" destOrd="0" presId="urn:microsoft.com/office/officeart/2005/8/layout/cycle1"/>
    <dgm:cxn modelId="{390BB335-CA3E-491C-9DFA-BB7401899694}" type="presOf" srcId="{3F60237D-DF46-4160-BF8B-F1C75198DE89}" destId="{573FBE40-E87A-4AB1-8DB1-943B57AF00FE}" srcOrd="0" destOrd="0" presId="urn:microsoft.com/office/officeart/2005/8/layout/cycle1"/>
    <dgm:cxn modelId="{037D1262-0A90-4D5F-BA22-23B35B3133EF}" type="presOf" srcId="{7A2AADED-8995-466E-B4E8-F1356FA8587B}" destId="{564905E0-1707-423D-BC20-5878892F712A}" srcOrd="0" destOrd="0" presId="urn:microsoft.com/office/officeart/2005/8/layout/cycle1"/>
    <dgm:cxn modelId="{54271643-4264-49F8-B535-F63C92141482}" srcId="{14F165EB-B007-48D1-A22F-1B1FC393B8F9}" destId="{90649C62-446F-4648-9B82-0A9EDC236FA4}" srcOrd="3" destOrd="0" parTransId="{7880A100-5EF5-4D0F-AEFD-05A0AD2427C9}" sibTransId="{3F60237D-DF46-4160-BF8B-F1C75198DE89}"/>
    <dgm:cxn modelId="{CC29FE6C-8F9E-4573-A068-1C8424639844}" type="presOf" srcId="{3FF70F46-2A02-4305-AF5C-9FE834757134}" destId="{B383B09A-672D-44D2-B89C-C4F98665A79D}" srcOrd="0" destOrd="0" presId="urn:microsoft.com/office/officeart/2005/8/layout/cycle1"/>
    <dgm:cxn modelId="{A7A00DBB-277D-412B-B710-BA2597E78556}" type="presOf" srcId="{1BB4FAF1-A960-4434-B4D3-EC021233AA9C}" destId="{3EC36B37-B14B-4459-89F5-32CDB5A50641}" srcOrd="0" destOrd="0" presId="urn:microsoft.com/office/officeart/2005/8/layout/cycle1"/>
    <dgm:cxn modelId="{6AFA3BD2-2409-45F4-A64C-B01F078AE0AA}" type="presOf" srcId="{90649C62-446F-4648-9B82-0A9EDC236FA4}" destId="{248F3254-CF76-4EEB-9F8E-A0F0487033AC}" srcOrd="0" destOrd="0" presId="urn:microsoft.com/office/officeart/2005/8/layout/cycle1"/>
    <dgm:cxn modelId="{942AFEDD-312C-4687-B07E-E17B172E8D0B}" type="presOf" srcId="{45CD887E-CF87-4DD4-BB3C-B00CC0D75140}" destId="{C452E42D-BCFB-40D0-BAA9-B8B22FFCC339}" srcOrd="0" destOrd="0" presId="urn:microsoft.com/office/officeart/2005/8/layout/cycle1"/>
    <dgm:cxn modelId="{AC987788-B61C-42EB-B34D-EB88C16C394D}" type="presOf" srcId="{BDFA069D-48F9-4F28-A78D-3493B374DE35}" destId="{5D973A90-C184-4E36-9794-535AF1C63042}" srcOrd="0" destOrd="0" presId="urn:microsoft.com/office/officeart/2005/8/layout/cycle1"/>
    <dgm:cxn modelId="{5575EF7C-E5D6-4326-BCC4-F126BFE14038}" srcId="{14F165EB-B007-48D1-A22F-1B1FC393B8F9}" destId="{45CD887E-CF87-4DD4-BB3C-B00CC0D75140}" srcOrd="4" destOrd="0" parTransId="{8BECFE7D-E5E9-4C20-8BDF-C2C6322D3B7D}" sibTransId="{1BB4FAF1-A960-4434-B4D3-EC021233AA9C}"/>
    <dgm:cxn modelId="{8E1D5409-ACC9-492B-83EA-D5D2E7D6D850}" type="presParOf" srcId="{51FE6053-E05D-4A12-A835-5B72494A0D8B}" destId="{5D77EF54-E7FA-4F7B-89F2-2CF9B817AC01}" srcOrd="0" destOrd="0" presId="urn:microsoft.com/office/officeart/2005/8/layout/cycle1"/>
    <dgm:cxn modelId="{A89854B9-8E71-435C-9F57-5DF339994BD6}" type="presParOf" srcId="{51FE6053-E05D-4A12-A835-5B72494A0D8B}" destId="{3D41DBB7-8576-447C-B628-F930649105AF}" srcOrd="1" destOrd="0" presId="urn:microsoft.com/office/officeart/2005/8/layout/cycle1"/>
    <dgm:cxn modelId="{2BA6AE59-DF32-4C0B-983A-AB318875F105}" type="presParOf" srcId="{51FE6053-E05D-4A12-A835-5B72494A0D8B}" destId="{5D973A90-C184-4E36-9794-535AF1C63042}" srcOrd="2" destOrd="0" presId="urn:microsoft.com/office/officeart/2005/8/layout/cycle1"/>
    <dgm:cxn modelId="{32261F14-54C1-4B78-B114-3864743FD7BA}" type="presParOf" srcId="{51FE6053-E05D-4A12-A835-5B72494A0D8B}" destId="{E0C69DED-2DED-4FD8-AD63-AA4B05562245}" srcOrd="3" destOrd="0" presId="urn:microsoft.com/office/officeart/2005/8/layout/cycle1"/>
    <dgm:cxn modelId="{791FBC70-97D3-467E-8B3C-547880EF4FE8}" type="presParOf" srcId="{51FE6053-E05D-4A12-A835-5B72494A0D8B}" destId="{DAE5FB93-B189-4014-9A93-1279D60E925F}" srcOrd="4" destOrd="0" presId="urn:microsoft.com/office/officeart/2005/8/layout/cycle1"/>
    <dgm:cxn modelId="{37D81793-E5A4-4B84-89D6-50B108C98867}" type="presParOf" srcId="{51FE6053-E05D-4A12-A835-5B72494A0D8B}" destId="{B383B09A-672D-44D2-B89C-C4F98665A79D}" srcOrd="5" destOrd="0" presId="urn:microsoft.com/office/officeart/2005/8/layout/cycle1"/>
    <dgm:cxn modelId="{A21265BB-6EDC-4932-A1F3-409AAA05974C}" type="presParOf" srcId="{51FE6053-E05D-4A12-A835-5B72494A0D8B}" destId="{C14B25E2-F54D-4C26-B0E2-A4371AA67137}" srcOrd="6" destOrd="0" presId="urn:microsoft.com/office/officeart/2005/8/layout/cycle1"/>
    <dgm:cxn modelId="{F7E55C69-1820-4CEA-8AD4-4DB594DB6155}" type="presParOf" srcId="{51FE6053-E05D-4A12-A835-5B72494A0D8B}" destId="{564905E0-1707-423D-BC20-5878892F712A}" srcOrd="7" destOrd="0" presId="urn:microsoft.com/office/officeart/2005/8/layout/cycle1"/>
    <dgm:cxn modelId="{492BF890-CADD-4EE1-989C-2B99127B7F04}" type="presParOf" srcId="{51FE6053-E05D-4A12-A835-5B72494A0D8B}" destId="{6FBCAE3B-ABE0-4C2C-ADFF-846DAE17E6A5}" srcOrd="8" destOrd="0" presId="urn:microsoft.com/office/officeart/2005/8/layout/cycle1"/>
    <dgm:cxn modelId="{C9D2119B-2EB6-4F55-A86A-0019C51EA0E3}" type="presParOf" srcId="{51FE6053-E05D-4A12-A835-5B72494A0D8B}" destId="{A6AD75A7-DAE8-46B4-94C6-DA04358959C3}" srcOrd="9" destOrd="0" presId="urn:microsoft.com/office/officeart/2005/8/layout/cycle1"/>
    <dgm:cxn modelId="{84CCB9C7-51EE-4BB9-85B7-23307CFD476E}" type="presParOf" srcId="{51FE6053-E05D-4A12-A835-5B72494A0D8B}" destId="{248F3254-CF76-4EEB-9F8E-A0F0487033AC}" srcOrd="10" destOrd="0" presId="urn:microsoft.com/office/officeart/2005/8/layout/cycle1"/>
    <dgm:cxn modelId="{06100C04-54F9-4605-998F-A28464EFE3F6}" type="presParOf" srcId="{51FE6053-E05D-4A12-A835-5B72494A0D8B}" destId="{573FBE40-E87A-4AB1-8DB1-943B57AF00FE}" srcOrd="11" destOrd="0" presId="urn:microsoft.com/office/officeart/2005/8/layout/cycle1"/>
    <dgm:cxn modelId="{1AA0EED5-B489-47E2-B768-84C3A0BE859D}" type="presParOf" srcId="{51FE6053-E05D-4A12-A835-5B72494A0D8B}" destId="{D7C666D5-D333-482F-A3FA-029623429086}" srcOrd="12" destOrd="0" presId="urn:microsoft.com/office/officeart/2005/8/layout/cycle1"/>
    <dgm:cxn modelId="{05662B8C-911C-49BE-8078-92CDFC8BA1AB}" type="presParOf" srcId="{51FE6053-E05D-4A12-A835-5B72494A0D8B}" destId="{C452E42D-BCFB-40D0-BAA9-B8B22FFCC339}" srcOrd="13" destOrd="0" presId="urn:microsoft.com/office/officeart/2005/8/layout/cycle1"/>
    <dgm:cxn modelId="{12AD631E-0E90-4FF9-97AC-DD29D490DC5A}" type="presParOf" srcId="{51FE6053-E05D-4A12-A835-5B72494A0D8B}" destId="{3EC36B37-B14B-4459-89F5-32CDB5A5064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1DBB7-8576-447C-B628-F930649105AF}">
      <dsp:nvSpPr>
        <dsp:cNvPr id="0" name=""/>
        <dsp:cNvSpPr/>
      </dsp:nvSpPr>
      <dsp:spPr>
        <a:xfrm>
          <a:off x="2350339" y="242605"/>
          <a:ext cx="916477" cy="916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350339" y="242605"/>
        <a:ext cx="916477" cy="916477"/>
      </dsp:txXfrm>
    </dsp:sp>
    <dsp:sp modelId="{5D973A90-C184-4E36-9794-535AF1C63042}">
      <dsp:nvSpPr>
        <dsp:cNvPr id="0" name=""/>
        <dsp:cNvSpPr/>
      </dsp:nvSpPr>
      <dsp:spPr>
        <a:xfrm>
          <a:off x="191289" y="215711"/>
          <a:ext cx="3440121" cy="3440121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5FB93-B189-4014-9A93-1279D60E925F}">
      <dsp:nvSpPr>
        <dsp:cNvPr id="0" name=""/>
        <dsp:cNvSpPr/>
      </dsp:nvSpPr>
      <dsp:spPr>
        <a:xfrm>
          <a:off x="2904856" y="1949234"/>
          <a:ext cx="916477" cy="916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904856" y="1949234"/>
        <a:ext cx="916477" cy="916477"/>
      </dsp:txXfrm>
    </dsp:sp>
    <dsp:sp modelId="{B383B09A-672D-44D2-B89C-C4F98665A79D}">
      <dsp:nvSpPr>
        <dsp:cNvPr id="0" name=""/>
        <dsp:cNvSpPr/>
      </dsp:nvSpPr>
      <dsp:spPr>
        <a:xfrm>
          <a:off x="191289" y="215711"/>
          <a:ext cx="3440121" cy="3440121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905E0-1707-423D-BC20-5878892F712A}">
      <dsp:nvSpPr>
        <dsp:cNvPr id="0" name=""/>
        <dsp:cNvSpPr/>
      </dsp:nvSpPr>
      <dsp:spPr>
        <a:xfrm>
          <a:off x="1453111" y="3003988"/>
          <a:ext cx="916477" cy="916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1453111" y="3003988"/>
        <a:ext cx="916477" cy="916477"/>
      </dsp:txXfrm>
    </dsp:sp>
    <dsp:sp modelId="{6FBCAE3B-ABE0-4C2C-ADFF-846DAE17E6A5}">
      <dsp:nvSpPr>
        <dsp:cNvPr id="0" name=""/>
        <dsp:cNvSpPr/>
      </dsp:nvSpPr>
      <dsp:spPr>
        <a:xfrm>
          <a:off x="191289" y="215711"/>
          <a:ext cx="3440121" cy="3440121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F3254-CF76-4EEB-9F8E-A0F0487033AC}">
      <dsp:nvSpPr>
        <dsp:cNvPr id="0" name=""/>
        <dsp:cNvSpPr/>
      </dsp:nvSpPr>
      <dsp:spPr>
        <a:xfrm>
          <a:off x="1366" y="1949234"/>
          <a:ext cx="916477" cy="916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1366" y="1949234"/>
        <a:ext cx="916477" cy="916477"/>
      </dsp:txXfrm>
    </dsp:sp>
    <dsp:sp modelId="{573FBE40-E87A-4AB1-8DB1-943B57AF00FE}">
      <dsp:nvSpPr>
        <dsp:cNvPr id="0" name=""/>
        <dsp:cNvSpPr/>
      </dsp:nvSpPr>
      <dsp:spPr>
        <a:xfrm>
          <a:off x="191289" y="215711"/>
          <a:ext cx="3440121" cy="3440121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2E42D-BCFB-40D0-BAA9-B8B22FFCC339}">
      <dsp:nvSpPr>
        <dsp:cNvPr id="0" name=""/>
        <dsp:cNvSpPr/>
      </dsp:nvSpPr>
      <dsp:spPr>
        <a:xfrm>
          <a:off x="555883" y="242605"/>
          <a:ext cx="916477" cy="916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555883" y="242605"/>
        <a:ext cx="916477" cy="916477"/>
      </dsp:txXfrm>
    </dsp:sp>
    <dsp:sp modelId="{3EC36B37-B14B-4459-89F5-32CDB5A50641}">
      <dsp:nvSpPr>
        <dsp:cNvPr id="0" name=""/>
        <dsp:cNvSpPr/>
      </dsp:nvSpPr>
      <dsp:spPr>
        <a:xfrm>
          <a:off x="191289" y="215711"/>
          <a:ext cx="3440121" cy="3440121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Формирующее оценивание:  приёмы и способы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437112"/>
            <a:ext cx="3992488" cy="1473200"/>
          </a:xfrm>
        </p:spPr>
        <p:txBody>
          <a:bodyPr/>
          <a:lstStyle/>
          <a:p>
            <a:r>
              <a:rPr lang="ru-RU" dirty="0" smtClean="0"/>
              <a:t>Учитель истории и обществознания: </a:t>
            </a:r>
            <a:r>
              <a:rPr lang="ru-RU" dirty="0" err="1" smtClean="0"/>
              <a:t>Холичева</a:t>
            </a:r>
            <a:r>
              <a:rPr lang="ru-RU" dirty="0" smtClean="0"/>
              <a:t> Л.П.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казённое общеобразовательное учреждение</a:t>
            </a:r>
          </a:p>
          <a:p>
            <a:pPr algn="ctr"/>
            <a:r>
              <a:rPr lang="ru-RU" dirty="0"/>
              <a:t> средняя общеобразовательная школа № 6 </a:t>
            </a:r>
          </a:p>
          <a:p>
            <a:pPr algn="ctr"/>
            <a:r>
              <a:rPr lang="ru-RU" dirty="0"/>
              <a:t>имени Героя России </a:t>
            </a:r>
            <a:r>
              <a:rPr lang="ru-RU" dirty="0" err="1"/>
              <a:t>Шерстянникова</a:t>
            </a:r>
            <a:r>
              <a:rPr lang="ru-RU" dirty="0"/>
              <a:t> Андрея Николаевича</a:t>
            </a:r>
          </a:p>
          <a:p>
            <a:pPr algn="ctr"/>
            <a:r>
              <a:rPr lang="ru-RU" dirty="0" err="1"/>
              <a:t>Усть-Кутского</a:t>
            </a:r>
            <a:r>
              <a:rPr lang="ru-RU" dirty="0"/>
              <a:t> муниципального образования</a:t>
            </a:r>
          </a:p>
        </p:txBody>
      </p:sp>
      <p:pic>
        <p:nvPicPr>
          <p:cNvPr id="2050" name="Picture 2" descr="https://ds05.infourok.ru/uploads/ex/11ac/00051abb-2d484043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36625" r="5248" b="5337"/>
          <a:stretch/>
        </p:blipFill>
        <p:spPr bwMode="auto">
          <a:xfrm>
            <a:off x="551321" y="3068960"/>
            <a:ext cx="2891531" cy="292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31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Две звезды и</a:t>
            </a:r>
            <a:br>
              <a:rPr lang="ru-RU" dirty="0"/>
            </a:br>
            <a:r>
              <a:rPr lang="ru-RU" dirty="0"/>
              <a:t>Желание </a:t>
            </a:r>
            <a:r>
              <a:rPr lang="ru-RU" sz="2200" dirty="0"/>
              <a:t>(</a:t>
            </a:r>
            <a:r>
              <a:rPr lang="ru-RU" sz="2200" dirty="0" err="1"/>
              <a:t>взаимооценивание</a:t>
            </a:r>
            <a:r>
              <a:rPr lang="ru-RU" sz="2200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4319336" cy="44256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Применяется при оценивании творческих работ учащихся, сочинений, эссе.</a:t>
            </a:r>
          </a:p>
          <a:p>
            <a:r>
              <a:rPr lang="ru-RU" dirty="0"/>
              <a:t>Учитель предлагает проверить работу одноклассника. Когда учащиеся комментируют работы друг друга, они не оценивают работы, а определяют и указывают на </a:t>
            </a:r>
            <a:r>
              <a:rPr lang="ru-RU" b="1" dirty="0">
                <a:solidFill>
                  <a:srgbClr val="FF0000"/>
                </a:solidFill>
              </a:rPr>
              <a:t>два положительных момента </a:t>
            </a:r>
            <a:r>
              <a:rPr lang="ru-RU" dirty="0"/>
              <a:t>– «две звезды» – и на </a:t>
            </a:r>
            <a:r>
              <a:rPr lang="ru-RU" b="1" dirty="0">
                <a:solidFill>
                  <a:srgbClr val="FF0000"/>
                </a:solidFill>
              </a:rPr>
              <a:t>один</a:t>
            </a:r>
            <a:r>
              <a:rPr lang="ru-RU" dirty="0"/>
              <a:t> момент, который </a:t>
            </a:r>
            <a:r>
              <a:rPr lang="ru-RU" b="1" dirty="0">
                <a:solidFill>
                  <a:srgbClr val="FF0000"/>
                </a:solidFill>
              </a:rPr>
              <a:t>заслуживает доработки</a:t>
            </a:r>
            <a:r>
              <a:rPr lang="ru-RU" dirty="0"/>
              <a:t>, – «желание».</a:t>
            </a:r>
          </a:p>
        </p:txBody>
      </p:sp>
      <p:pic>
        <p:nvPicPr>
          <p:cNvPr id="5122" name="Picture 2" descr="https://prokopievsk.ru/userfls/news/large/1855_prokopevsk-priglashaet-n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5" y="2203942"/>
            <a:ext cx="31394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xodim.com/uploads/posts/2020/10/30/optimized/c9eb5715a789ce5d2b00991e5ce84ffe_1522x570-q-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9" y="4077072"/>
            <a:ext cx="3427480" cy="178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1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1/slide/o/OExVGbYSwtPsAIvW6iyClfok1JUgK8rM2HmaenRQuT/slid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93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dirty="0" smtClean="0"/>
              <a:t>Трехминутная пауза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556792"/>
            <a:ext cx="4247328" cy="45696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Учитель предоставляет учащимся трехминутную паузу, которая дает учащимся возможность обдумать понятия, идеи урока, связать с предыдущим материалом, знаниями и опытом, а также выяснить непонятные моменты.</a:t>
            </a:r>
          </a:p>
          <a:p>
            <a:r>
              <a:rPr lang="ru-RU" b="1" dirty="0"/>
              <a:t> </a:t>
            </a:r>
            <a:r>
              <a:rPr lang="ru-RU" b="1" dirty="0">
                <a:solidFill>
                  <a:srgbClr val="FF0000"/>
                </a:solidFill>
              </a:rPr>
              <a:t>Я изменил свое отношение к……….</a:t>
            </a:r>
          </a:p>
          <a:p>
            <a:r>
              <a:rPr lang="ru-RU" b="1" dirty="0">
                <a:solidFill>
                  <a:srgbClr val="FF0000"/>
                </a:solidFill>
              </a:rPr>
              <a:t> Я узнал больше о ………….</a:t>
            </a:r>
          </a:p>
          <a:p>
            <a:r>
              <a:rPr lang="ru-RU" b="1" dirty="0">
                <a:solidFill>
                  <a:srgbClr val="FF0000"/>
                </a:solidFill>
              </a:rPr>
              <a:t> Я удивился тому, что……</a:t>
            </a:r>
          </a:p>
          <a:p>
            <a:r>
              <a:rPr lang="ru-RU" b="1" dirty="0">
                <a:solidFill>
                  <a:srgbClr val="FF0000"/>
                </a:solidFill>
              </a:rPr>
              <a:t> Я почувствовал …</a:t>
            </a:r>
          </a:p>
          <a:p>
            <a:r>
              <a:rPr lang="ru-RU" b="1" dirty="0">
                <a:solidFill>
                  <a:srgbClr val="FF0000"/>
                </a:solidFill>
              </a:rPr>
              <a:t> Я относился к …………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AutoShape 4" descr="https://www.conformato.com/wp-content/uploads/sites/7/2013/07/paus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www.conformato.com/wp-content/uploads/sites/7/2013/07/pause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avatars.mds.yandex.net/get-zen_doc/1537151/pub_5cb078a555f3cb00b3533a8c_5cb07a5b4f78f300b344c56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0" y="2204864"/>
            <a:ext cx="4176464" cy="287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Светофор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4319336" cy="442567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 каждого ученика имеются </a:t>
            </a:r>
            <a:r>
              <a:rPr lang="ru-RU" b="1" dirty="0">
                <a:solidFill>
                  <a:srgbClr val="FF0000"/>
                </a:solidFill>
              </a:rPr>
              <a:t>карточки</a:t>
            </a:r>
            <a:r>
              <a:rPr lang="ru-RU" b="1" dirty="0"/>
              <a:t> </a:t>
            </a:r>
            <a:r>
              <a:rPr lang="ru-RU" b="1" dirty="0">
                <a:solidFill>
                  <a:srgbClr val="FFFF00"/>
                </a:solidFill>
              </a:rPr>
              <a:t>трех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цветов</a:t>
            </a:r>
            <a:r>
              <a:rPr lang="ru-RU" b="1" dirty="0"/>
              <a:t> </a:t>
            </a:r>
            <a:r>
              <a:rPr lang="ru-RU" dirty="0"/>
              <a:t>светофора. Учитель просит учащихся показывать карточками сигналы, обозначающие их понимание или непонимание материала, затем он просит учащихся ответить на вопросы:</a:t>
            </a:r>
          </a:p>
          <a:p>
            <a:r>
              <a:rPr lang="ru-RU" dirty="0"/>
              <a:t>К учащимся, которые подняли зеленые карточки (все поняли):</a:t>
            </a:r>
          </a:p>
          <a:p>
            <a:r>
              <a:rPr lang="ru-RU" b="1" i="1" dirty="0"/>
              <a:t>– Что вы поняли?</a:t>
            </a:r>
          </a:p>
          <a:p>
            <a:r>
              <a:rPr lang="ru-RU" dirty="0"/>
              <a:t>К учащимся, поднявшим желтые или красные карточки:</a:t>
            </a:r>
          </a:p>
          <a:p>
            <a:r>
              <a:rPr lang="ru-RU" b="1" i="1" dirty="0"/>
              <a:t>– Что вам не понятно?</a:t>
            </a:r>
          </a:p>
          <a:p>
            <a:endParaRPr lang="ru-RU" dirty="0"/>
          </a:p>
        </p:txBody>
      </p:sp>
      <p:pic>
        <p:nvPicPr>
          <p:cNvPr id="7172" name="Picture 4" descr="https://i.pinimg.com/736x/c9/7c/d9/c97cd90c35ef0f1aff53352c4eb1d100--traffic-light-red-l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672408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76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Перевод информации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496399"/>
              </p:ext>
            </p:extLst>
          </p:nvPr>
        </p:nvGraphicFramePr>
        <p:xfrm>
          <a:off x="676275" y="1988840"/>
          <a:ext cx="382270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4247328" cy="44976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Учащемся </a:t>
            </a:r>
            <a:r>
              <a:rPr lang="ru-RU" dirty="0"/>
              <a:t>предлагается </a:t>
            </a:r>
            <a:r>
              <a:rPr lang="ru-RU" b="1" dirty="0"/>
              <a:t>преобразовать один вид информации в другой</a:t>
            </a:r>
            <a:r>
              <a:rPr lang="ru-RU" dirty="0"/>
              <a:t>, например текст в таблицу, таблицу в текст, текст в картинку, график в текст и т.д. Данный вид работы выполняется в письменной форме. Оцениваемые результаты: предметные и </a:t>
            </a:r>
            <a:r>
              <a:rPr lang="ru-RU" dirty="0" err="1"/>
              <a:t>метапредметные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Кто </a:t>
            </a:r>
            <a:r>
              <a:rPr lang="ru-RU" dirty="0"/>
              <a:t>проводит оценивание: учитель </a:t>
            </a:r>
            <a:endParaRPr lang="ru-RU" dirty="0" smtClean="0"/>
          </a:p>
          <a:p>
            <a:r>
              <a:rPr lang="ru-RU" b="1" dirty="0" smtClean="0"/>
              <a:t>Цель</a:t>
            </a:r>
            <a:r>
              <a:rPr lang="ru-RU" dirty="0" smtClean="0"/>
              <a:t> </a:t>
            </a:r>
            <a:r>
              <a:rPr lang="ru-RU" dirty="0"/>
              <a:t>проведения: анализ понимания материала, умения переводить один вид информации в другой.</a:t>
            </a:r>
          </a:p>
          <a:p>
            <a:endParaRPr lang="ru-RU" dirty="0"/>
          </a:p>
        </p:txBody>
      </p:sp>
      <p:pic>
        <p:nvPicPr>
          <p:cNvPr id="1026" name="Picture 2" descr="https://otvet.imgsmail.ru/download/81d63016a4a46511cb5ff1ce828a9b54_i-15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2" b="17390"/>
          <a:stretch/>
        </p:blipFill>
        <p:spPr bwMode="auto">
          <a:xfrm>
            <a:off x="539552" y="2420888"/>
            <a:ext cx="1800200" cy="7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isunci.com/wp-content/uploads/2019/01/6-768x8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67459"/>
            <a:ext cx="1180828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syh.info/wp-content/uploads/2021/01/575112324234235235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1206269" cy="8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get-zen_doc/1884623/pub_60818e7d4f05a557d9484f34_6081940aeb51f2470bf500c3/scale_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36" y="4941168"/>
            <a:ext cx="1513810" cy="114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1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2.ppt-online.org/files2/slide/o/oEKY5b4GJzIgQrxulwshMjVCmpnZia81cWAqH0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4921" y="5949280"/>
            <a:ext cx="20162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компетентностному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1239003"/>
            <a:ext cx="18722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компетентностное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77015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492896"/>
            <a:ext cx="6840760" cy="25888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Благодарю</a:t>
            </a:r>
          </a:p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98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2.ppt-online.org/files2/slide/o/oEKY5b4GJzIgQrxulwshMjVCmpnZia81cWAqH0/slid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2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Формирующее оценивание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3822192" cy="4713704"/>
          </a:xfrm>
        </p:spPr>
        <p:txBody>
          <a:bodyPr>
            <a:normAutofit/>
          </a:bodyPr>
          <a:lstStyle/>
          <a:p>
            <a:r>
              <a:rPr lang="ru-RU" dirty="0"/>
              <a:t>Под </a:t>
            </a:r>
            <a:r>
              <a:rPr lang="ru-RU" sz="3000" dirty="0">
                <a:solidFill>
                  <a:srgbClr val="FF0000"/>
                </a:solidFill>
              </a:rPr>
              <a:t>формирующим оцениванием </a:t>
            </a:r>
            <a:r>
              <a:rPr lang="ru-RU" dirty="0"/>
              <a:t>понимается </a:t>
            </a:r>
            <a:r>
              <a:rPr lang="ru-RU" b="1" dirty="0"/>
              <a:t>оценивание в процессе обучения</a:t>
            </a:r>
            <a:r>
              <a:rPr lang="ru-RU" dirty="0"/>
              <a:t>, когда анализируются </a:t>
            </a:r>
            <a:r>
              <a:rPr lang="ru-RU" b="1" dirty="0"/>
              <a:t>знания, умения, </a:t>
            </a:r>
            <a:r>
              <a:rPr lang="ru-RU" b="1" dirty="0" smtClean="0"/>
              <a:t>ценностные </a:t>
            </a:r>
            <a:r>
              <a:rPr lang="ru-RU" b="1" dirty="0"/>
              <a:t>установки </a:t>
            </a:r>
            <a:r>
              <a:rPr lang="ru-RU" dirty="0" smtClean="0"/>
              <a:t>, </a:t>
            </a:r>
            <a:r>
              <a:rPr lang="ru-RU" dirty="0"/>
              <a:t>а также </a:t>
            </a:r>
            <a:r>
              <a:rPr lang="ru-RU" b="1" dirty="0"/>
              <a:t>поведение</a:t>
            </a:r>
            <a:r>
              <a:rPr lang="ru-RU" dirty="0"/>
              <a:t> </a:t>
            </a:r>
            <a:r>
              <a:rPr lang="ru-RU" dirty="0" smtClean="0"/>
              <a:t>учащегося; устанавливается </a:t>
            </a:r>
            <a:r>
              <a:rPr lang="ru-RU" b="1" dirty="0"/>
              <a:t>обратная связь учитель – ученик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268760"/>
            <a:ext cx="3822192" cy="4857720"/>
          </a:xfrm>
        </p:spPr>
        <p:txBody>
          <a:bodyPr>
            <a:normAutofit/>
          </a:bodyPr>
          <a:lstStyle/>
          <a:p>
            <a:r>
              <a:rPr lang="ru-RU" dirty="0"/>
              <a:t>Основная </a:t>
            </a:r>
            <a:r>
              <a:rPr lang="ru-RU" b="1" dirty="0"/>
              <a:t>цель</a:t>
            </a:r>
            <a:r>
              <a:rPr lang="ru-RU" dirty="0"/>
              <a:t> данного вида оценивания – </a:t>
            </a:r>
            <a:r>
              <a:rPr lang="ru-RU" b="1" dirty="0"/>
              <a:t>мотивировать </a:t>
            </a:r>
            <a:r>
              <a:rPr lang="ru-RU" dirty="0"/>
              <a:t>учащегося на планирование </a:t>
            </a:r>
            <a:r>
              <a:rPr lang="ru-RU" b="1" dirty="0"/>
              <a:t>целей и путей достижения образовательных результатов</a:t>
            </a:r>
            <a:r>
              <a:rPr lang="ru-RU" dirty="0"/>
              <a:t>, т.е. на дельнейшее обучение и развитие.</a:t>
            </a:r>
          </a:p>
          <a:p>
            <a:endParaRPr lang="ru-RU" dirty="0"/>
          </a:p>
        </p:txBody>
      </p:sp>
      <p:pic>
        <p:nvPicPr>
          <p:cNvPr id="3074" name="Picture 2" descr="https://ds04.infourok.ru/uploads/ex/10b6/0003e145-7db34191/2/img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2" t="23601" r="23794" b="21754"/>
          <a:stretch/>
        </p:blipFill>
        <p:spPr bwMode="auto">
          <a:xfrm>
            <a:off x="6444208" y="4693176"/>
            <a:ext cx="2585508" cy="20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3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0150" y="1196753"/>
            <a:ext cx="7713850" cy="5513802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для ученика: </a:t>
            </a:r>
            <a:r>
              <a:rPr lang="ru-RU" dirty="0"/>
              <a:t>вовлечение «внутрь» процесса, повышение мотивации, представление о целях обучения и о путях их достижения, знание критериев оценивания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 smtClean="0"/>
              <a:t> </a:t>
            </a:r>
            <a:r>
              <a:rPr lang="ru-RU" b="1" dirty="0"/>
              <a:t>для учителя: </a:t>
            </a:r>
            <a:r>
              <a:rPr lang="ru-RU" dirty="0"/>
              <a:t>с более мотивированными и независимыми учениками уроки проходят гораздо эффективнее; непрерывная обратная связь относительно достижений и недостатков учащихся позволяет правильно корректировать преподавание; это еще один путь профессионального роста и развития педагога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Преимущества Ф.О.</a:t>
            </a:r>
            <a:endParaRPr lang="ru-RU" dirty="0"/>
          </a:p>
        </p:txBody>
      </p:sp>
      <p:pic>
        <p:nvPicPr>
          <p:cNvPr id="4100" name="Picture 4" descr="https://catherineasquithgallery.com/uploads/posts/2021-03/1614587683_73-p-malchik-na-belom-fone-kartinka-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2264"/>
            <a:ext cx="142034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kartinkin.net/uploads/posts/2021-07/1625498718_13-kartinkin-com-p-pedagog-art-art-krasivo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6879"/>
            <a:ext cx="1743185" cy="22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6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1/slide/o/OExVGbYSwtPsAIvW6iyClfok1JUgK8rM2HmaenRQuT/slide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2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slide.ru/documents_7/c31616adbd3942560a0b692a18fcfc75/img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0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1/slide/o/OExVGbYSwtPsAIvW6iyClfok1JUgK8rM2HmaenRQuT/slide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" y="116632"/>
            <a:ext cx="911753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2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1/slide/o/OExVGbYSwtPsAIvW6iyClfok1JUgK8rM2HmaenRQuT/slide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8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.ppt-online.org/files1/slide/c/cpOG5RzSrMXqWZvTL9xN2KFm0DfU6EAnPYC1iyoudQ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38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153</TotalTime>
  <Words>328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Формирующее оценивание:  приёмы и способы</vt:lpstr>
      <vt:lpstr>Презентация PowerPoint</vt:lpstr>
      <vt:lpstr>Формирующее оценивание</vt:lpstr>
      <vt:lpstr>Преимущества Ф.О.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Две звезды и Желание (взаимооценивание)</vt:lpstr>
      <vt:lpstr>Презентация PowerPoint</vt:lpstr>
      <vt:lpstr>Трехминутная пауза</vt:lpstr>
      <vt:lpstr>Светофор</vt:lpstr>
      <vt:lpstr>Перевод информации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Пользователь Windows</cp:lastModifiedBy>
  <cp:revision>36</cp:revision>
  <dcterms:created xsi:type="dcterms:W3CDTF">2022-01-09T10:57:24Z</dcterms:created>
  <dcterms:modified xsi:type="dcterms:W3CDTF">2022-01-11T15:14:41Z</dcterms:modified>
</cp:coreProperties>
</file>