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56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578" autoAdjust="0"/>
    <p:restoredTop sz="86384" autoAdjust="0"/>
  </p:normalViewPr>
  <p:slideViewPr>
    <p:cSldViewPr snapToGrid="0">
      <p:cViewPr varScale="1">
        <p:scale>
          <a:sx n="48" d="100"/>
          <a:sy n="48" d="100"/>
        </p:scale>
        <p:origin x="-114" y="-6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395" y="258183"/>
            <a:ext cx="11768865" cy="6368527"/>
          </a:xfrm>
        </p:spPr>
      </p:pic>
    </p:spTree>
    <p:extLst>
      <p:ext uri="{BB962C8B-B14F-4D97-AF65-F5344CB8AC3E}">
        <p14:creationId xmlns:p14="http://schemas.microsoft.com/office/powerpoint/2010/main" xmlns="" val="245807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910" y="225911"/>
            <a:ext cx="11768865" cy="6400800"/>
          </a:xfrm>
        </p:spPr>
      </p:pic>
      <p:sp>
        <p:nvSpPr>
          <p:cNvPr id="5" name="TextBox 4"/>
          <p:cNvSpPr txBox="1"/>
          <p:nvPr/>
        </p:nvSpPr>
        <p:spPr>
          <a:xfrm>
            <a:off x="225910" y="505609"/>
            <a:ext cx="2431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21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122" y="258183"/>
            <a:ext cx="11822654" cy="6368527"/>
          </a:xfrm>
        </p:spPr>
      </p:pic>
    </p:spTree>
    <p:extLst>
      <p:ext uri="{BB962C8B-B14F-4D97-AF65-F5344CB8AC3E}">
        <p14:creationId xmlns:p14="http://schemas.microsoft.com/office/powerpoint/2010/main" xmlns="" val="310023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38" y="225911"/>
            <a:ext cx="11747350" cy="6400800"/>
          </a:xfrm>
        </p:spPr>
      </p:pic>
    </p:spTree>
    <p:extLst>
      <p:ext uri="{BB962C8B-B14F-4D97-AF65-F5344CB8AC3E}">
        <p14:creationId xmlns:p14="http://schemas.microsoft.com/office/powerpoint/2010/main" xmlns="" val="158239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668" y="258184"/>
            <a:ext cx="11704320" cy="6400800"/>
          </a:xfrm>
        </p:spPr>
      </p:pic>
    </p:spTree>
    <p:extLst>
      <p:ext uri="{BB962C8B-B14F-4D97-AF65-F5344CB8AC3E}">
        <p14:creationId xmlns:p14="http://schemas.microsoft.com/office/powerpoint/2010/main" xmlns="" val="294957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394" y="236668"/>
            <a:ext cx="11758109" cy="6357770"/>
          </a:xfrm>
        </p:spPr>
      </p:pic>
    </p:spTree>
    <p:extLst>
      <p:ext uri="{BB962C8B-B14F-4D97-AF65-F5344CB8AC3E}">
        <p14:creationId xmlns:p14="http://schemas.microsoft.com/office/powerpoint/2010/main" xmlns="" val="408146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668" y="236668"/>
            <a:ext cx="11704320" cy="6400800"/>
          </a:xfrm>
        </p:spPr>
      </p:pic>
    </p:spTree>
    <p:extLst>
      <p:ext uri="{BB962C8B-B14F-4D97-AF65-F5344CB8AC3E}">
        <p14:creationId xmlns:p14="http://schemas.microsoft.com/office/powerpoint/2010/main" xmlns="" val="100897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911" y="247425"/>
            <a:ext cx="11747350" cy="6379285"/>
          </a:xfrm>
        </p:spPr>
      </p:pic>
    </p:spTree>
    <p:extLst>
      <p:ext uri="{BB962C8B-B14F-4D97-AF65-F5344CB8AC3E}">
        <p14:creationId xmlns:p14="http://schemas.microsoft.com/office/powerpoint/2010/main" xmlns="" val="89430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668" y="258183"/>
            <a:ext cx="11682805" cy="6357769"/>
          </a:xfrm>
        </p:spPr>
      </p:pic>
    </p:spTree>
    <p:extLst>
      <p:ext uri="{BB962C8B-B14F-4D97-AF65-F5344CB8AC3E}">
        <p14:creationId xmlns:p14="http://schemas.microsoft.com/office/powerpoint/2010/main" xmlns="" val="111780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" y="225911"/>
            <a:ext cx="11811896" cy="643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19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394" y="247425"/>
            <a:ext cx="11758109" cy="6368527"/>
          </a:xfrm>
        </p:spPr>
      </p:pic>
    </p:spTree>
    <p:extLst>
      <p:ext uri="{BB962C8B-B14F-4D97-AF65-F5344CB8AC3E}">
        <p14:creationId xmlns:p14="http://schemas.microsoft.com/office/powerpoint/2010/main" xmlns="" val="77552327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27</TotalTime>
  <Words>1</Words>
  <Application>Microsoft Office PowerPoint</Application>
  <PresentationFormat>Произвольный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Базис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RICH ENOTSUPER</dc:creator>
  <cp:lastModifiedBy>Loner-X</cp:lastModifiedBy>
  <cp:revision>7</cp:revision>
  <dcterms:created xsi:type="dcterms:W3CDTF">2020-02-04T07:15:40Z</dcterms:created>
  <dcterms:modified xsi:type="dcterms:W3CDTF">2020-02-18T22:56:01Z</dcterms:modified>
</cp:coreProperties>
</file>