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1" r:id="rId3"/>
    <p:sldId id="267" r:id="rId4"/>
    <p:sldId id="262" r:id="rId5"/>
    <p:sldId id="259" r:id="rId6"/>
    <p:sldId id="264" r:id="rId7"/>
    <p:sldId id="257" r:id="rId8"/>
    <p:sldId id="268" r:id="rId9"/>
    <p:sldId id="270" r:id="rId10"/>
    <p:sldId id="271" r:id="rId11"/>
    <p:sldId id="275" r:id="rId12"/>
    <p:sldId id="273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7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8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6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90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8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22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32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0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5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5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02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81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8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46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0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896CD5-E8D6-4F16-B74B-8BA425C9095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C1CD19-1313-4A1F-9B0D-A5ED6999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26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000240"/>
            <a:ext cx="8072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Маленькие дизайнеры 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FrankRuehl" pitchFamily="34" charset="-79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857356" y="5143512"/>
            <a:ext cx="6891108" cy="1453840"/>
          </a:xfrm>
          <a:prstGeom prst="flowChartTerminator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детский сад №276</a:t>
            </a:r>
          </a:p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Азарян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Вероника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Смбатовна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051720" y="214291"/>
            <a:ext cx="5832648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14290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715008" y="214290"/>
            <a:ext cx="3143272" cy="18573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 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85720" y="1071546"/>
            <a:ext cx="8715436" cy="5429288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 </a:t>
            </a:r>
            <a:endParaRPr lang="en-US" altLang="ko-KR" sz="24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89" y="3438942"/>
            <a:ext cx="5460335" cy="28130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86905"/>
            <a:ext cx="4755292" cy="26702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88" y="477759"/>
            <a:ext cx="1394646" cy="26885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504111"/>
            <a:ext cx="1307120" cy="26885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690" y="3441507"/>
            <a:ext cx="1569874" cy="2810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7784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Работа с родителями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8903" y="2659221"/>
            <a:ext cx="5013174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97" y="1340766"/>
            <a:ext cx="3257263" cy="5013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0766"/>
            <a:ext cx="1872208" cy="50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1538" y="214291"/>
            <a:ext cx="6786610" cy="1071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Выставка детских работ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60848"/>
            <a:ext cx="6669602" cy="39688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928" y="2420888"/>
            <a:ext cx="80667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Благодарим Вас за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внимание!!!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14414" y="1071546"/>
            <a:ext cx="6929486" cy="1500198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Проект </a:t>
            </a:r>
          </a:p>
          <a:p>
            <a:pPr algn="ctr"/>
            <a:r>
              <a:rPr kumimoji="0" lang="ru-RU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Маленькие дизайнеры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FrankRuehl" pitchFamily="34" charset="-79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11560" y="2204864"/>
            <a:ext cx="8001056" cy="3000396"/>
          </a:xfrm>
          <a:prstGeom prst="rect">
            <a:avLst/>
          </a:prstGeom>
        </p:spPr>
        <p:txBody>
          <a:bodyPr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творческий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дети подготовительной группы  «Буратино»,  воспитатель, родители,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 (декабрь)</a:t>
            </a:r>
            <a:endParaRPr lang="en-US" altLang="ko-KR" sz="2000" dirty="0" smtClean="0">
              <a:solidFill>
                <a:srgbClr val="00206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/>
              <a:t>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/>
              <a:t> 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357422" y="714356"/>
            <a:ext cx="5500726" cy="135732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FrankRuehl" pitchFamily="34" charset="-79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           Дизайн </a:t>
            </a:r>
            <a:endParaRPr kumimoji="0" lang="ru-RU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71472" y="2428868"/>
            <a:ext cx="8001056" cy="3143272"/>
          </a:xfrm>
          <a:prstGeom prst="rect">
            <a:avLst/>
          </a:prstGeo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Дизайн – это творческая задумка создателя. Новый, необычный подход к предметам и вещам. Проще говоря, дизайн – это все то, что нас окружает, весь окружающий мир со всеми новшествами и постоянным прогрессом. 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2400" dirty="0" smtClean="0">
              <a:solidFill>
                <a:srgbClr val="00206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14480" y="1071546"/>
            <a:ext cx="6143668" cy="1000132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FrankRuehl" pitchFamily="34" charset="-79"/>
            </a:endParaRPr>
          </a:p>
          <a:p>
            <a:pPr algn="ctr"/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</a:t>
            </a:r>
            <a:r>
              <a:rPr kumimoji="0" lang="ru-RU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FrankRuehl" pitchFamily="34" charset="-79"/>
              </a:rPr>
              <a:t>Актуальность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FrankRuehl" pitchFamily="34" charset="-79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71472" y="2214554"/>
            <a:ext cx="7929618" cy="3571900"/>
          </a:xfrm>
          <a:prstGeom prst="rect">
            <a:avLst/>
          </a:prstGeom>
        </p:spPr>
        <p:txBody>
          <a:bodyPr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Определяется тем, что закрепление шаблонов в творчестве ребенка представляет для него большую опасность, поэтому необходимо разрушать застывшие шаблоны и вводить новые виды деятельности, способствующие стимулированию собственного творчества ребенка. Ведь речь идет о важнейшем условии формирования индивидуального своеобразия личности уже на первых этапах её становления.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 smtClean="0"/>
              <a:t>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/>
              <a:t> 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14282" y="642918"/>
            <a:ext cx="8643998" cy="5929354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художественного творчества, фантазии, посредством обучения детей элементам дизайна.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1.Формирование эстетического восприятия и оценки вещей  и явлений, детьми  дошкольного возраста.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2.Развитие созидательных возможностей личности у детей  дошкольного возраста.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3.Обучение детей элементам дизайн - деятельности.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4.Создание условий для свободного экспериментирования с художественными материалами, инструментами и техниками.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 Развитие творческо-художественных способностей.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6.Расширение кругозора детей, развитие интеллекта и рационально-логического мышления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 Воспитание эстетического отношения к окружающему.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11560" y="285728"/>
            <a:ext cx="7315200" cy="92869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/>
              <a:t> </a:t>
            </a:r>
            <a:endParaRPr lang="ru-RU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0"/>
            <a:ext cx="742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Маленькие дизайнеры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14282" y="1214422"/>
            <a:ext cx="8643998" cy="3143272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художественно – творческих способностей, развитие интереса к дизайн – искусству, повышение творческой активности, инициативности и художественной самостоятельности, задумывать образ, самостоятельно выбирать средства для воплощения своей работы.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11560" y="285728"/>
            <a:ext cx="7315200" cy="92869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/>
              <a:t> </a:t>
            </a:r>
            <a:endParaRPr lang="ru-RU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04"/>
            <a:ext cx="7429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Ожидаемые  результаты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051720" y="214291"/>
            <a:ext cx="5832648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14480" y="214290"/>
            <a:ext cx="6215106" cy="85725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Этапы реализации проекта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85720" y="928670"/>
            <a:ext cx="8715436" cy="5572164"/>
          </a:xfrm>
          <a:prstGeom prst="rect">
            <a:avLst/>
          </a:prstGeo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1.Подготовительный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определение темы проекта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формулировка цели и задач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составление плана основного этапа проекта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Организационный 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по оснащению предметно-развивающей среды;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знакомство детей с различными изобразительными техниками;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комбинация  различных ранее освоенных элементов в новых сочетаниях;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использование в работе различных художественных материалов (лента,  нити, соленое тесто, мятую бумагу, поролон, пенопласт, потолочные плиты, пластиковые стаканчики, ракушки, бисер и т.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400" dirty="0" smtClean="0"/>
              <a:t> </a:t>
            </a:r>
            <a:endParaRPr lang="en-US" altLang="ko-KR" sz="24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051720" y="214291"/>
            <a:ext cx="5832648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14290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715008" y="214290"/>
            <a:ext cx="3143272" cy="18573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 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85720" y="1071546"/>
            <a:ext cx="8715436" cy="5429288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 </a:t>
            </a:r>
            <a:endParaRPr lang="en-US" altLang="ko-KR" sz="24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4282" y="1214422"/>
            <a:ext cx="8572560" cy="5357850"/>
          </a:xfrm>
          <a:prstGeom prst="rect">
            <a:avLst/>
          </a:prstGeom>
        </p:spPr>
        <p:txBody>
          <a:bodyPr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Практический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работа над поделками;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совершенство  умений и навыков в свободном экспериментировании с материалами, необходимыми для работы;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 помощи воспитателя и самостоятельно  выбирать изобразительную технику.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Заключительный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организация выставок в детском саду;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участие в персональных выставках,  и конкурсах где дети и родители представляли свои работы, выполненные в разных жанрах, с использованием разного материала 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2000" dirty="0" smtClean="0">
              <a:solidFill>
                <a:srgbClr val="00206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/>
              <a:t>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/>
              <a:t> 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14282" y="1214422"/>
            <a:ext cx="8643998" cy="3143272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11560" y="285728"/>
            <a:ext cx="7315200" cy="92869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/>
              <a:t> </a:t>
            </a:r>
            <a:endParaRPr lang="ru-RU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14290"/>
            <a:ext cx="7429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FrankRuehl" pitchFamily="34" charset="-79"/>
              </a:rPr>
              <a:t>Продуктивная деятельность  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06" y="1072080"/>
            <a:ext cx="3502690" cy="22324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259" y="1093827"/>
            <a:ext cx="4066384" cy="22313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425089"/>
            <a:ext cx="3712786" cy="29202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259" y="3425089"/>
            <a:ext cx="3706689" cy="28778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591</TotalTime>
  <Words>288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Century Gothic</vt:lpstr>
      <vt:lpstr>FrankRuehl</vt:lpstr>
      <vt:lpstr>굴림</vt:lpstr>
      <vt:lpstr>Monotype Corsiva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Admin</cp:lastModifiedBy>
  <cp:revision>64</cp:revision>
  <dcterms:created xsi:type="dcterms:W3CDTF">2012-09-09T17:23:57Z</dcterms:created>
  <dcterms:modified xsi:type="dcterms:W3CDTF">2021-12-15T19:11:37Z</dcterms:modified>
</cp:coreProperties>
</file>