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3" r:id="rId4"/>
    <p:sldId id="257" r:id="rId5"/>
    <p:sldId id="258" r:id="rId6"/>
    <p:sldId id="259" r:id="rId7"/>
    <p:sldId id="262" r:id="rId8"/>
    <p:sldId id="264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6B4C-4FEA-4B51-9126-399B6A393FE9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0AED-03F6-485C-915A-2C0379E30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491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6B4C-4FEA-4B51-9126-399B6A393FE9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0AED-03F6-485C-915A-2C0379E30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905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6B4C-4FEA-4B51-9126-399B6A393FE9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0AED-03F6-485C-915A-2C0379E30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446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6B4C-4FEA-4B51-9126-399B6A393FE9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0AED-03F6-485C-915A-2C0379E30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092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6B4C-4FEA-4B51-9126-399B6A393FE9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0AED-03F6-485C-915A-2C0379E30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767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6B4C-4FEA-4B51-9126-399B6A393FE9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0AED-03F6-485C-915A-2C0379E30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004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6B4C-4FEA-4B51-9126-399B6A393FE9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0AED-03F6-485C-915A-2C0379E30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271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6B4C-4FEA-4B51-9126-399B6A393FE9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0AED-03F6-485C-915A-2C0379E30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851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6B4C-4FEA-4B51-9126-399B6A393FE9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0AED-03F6-485C-915A-2C0379E30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803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6B4C-4FEA-4B51-9126-399B6A393FE9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0AED-03F6-485C-915A-2C0379E30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181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6B4C-4FEA-4B51-9126-399B6A393FE9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0AED-03F6-485C-915A-2C0379E30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032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96B4C-4FEA-4B51-9126-399B6A393FE9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90AED-03F6-485C-915A-2C0379E30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936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8.wdp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3.wdp"/><Relationship Id="rId7" Type="http://schemas.microsoft.com/office/2007/relationships/hdphoto" Target="../media/hdphoto9.wdp"/><Relationship Id="rId12" Type="http://schemas.microsoft.com/office/2007/relationships/hdphoto" Target="../media/hdphoto1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microsoft.com/office/2007/relationships/hdphoto" Target="../media/hdphoto5.wdp"/><Relationship Id="rId10" Type="http://schemas.microsoft.com/office/2007/relationships/hdphoto" Target="../media/hdphoto10.wdp"/><Relationship Id="rId4" Type="http://schemas.openxmlformats.org/officeDocument/2006/relationships/image" Target="../media/image8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microsoft.com/office/2007/relationships/hdphoto" Target="../media/hdphoto3.wdp"/><Relationship Id="rId7" Type="http://schemas.microsoft.com/office/2007/relationships/hdphoto" Target="../media/hdphoto1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microsoft.com/office/2007/relationships/hdphoto" Target="../media/hdphoto4.wdp"/><Relationship Id="rId5" Type="http://schemas.microsoft.com/office/2007/relationships/hdphoto" Target="../media/hdphoto12.wdp"/><Relationship Id="rId10" Type="http://schemas.openxmlformats.org/officeDocument/2006/relationships/image" Target="../media/image7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7.png"/><Relationship Id="rId3" Type="http://schemas.microsoft.com/office/2007/relationships/hdphoto" Target="../media/hdphoto14.wdp"/><Relationship Id="rId7" Type="http://schemas.microsoft.com/office/2007/relationships/hdphoto" Target="../media/hdphoto16.wdp"/><Relationship Id="rId12" Type="http://schemas.microsoft.com/office/2007/relationships/hdphoto" Target="../media/hdphoto1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microsoft.com/office/2007/relationships/hdphoto" Target="../media/hdphoto15.wdp"/><Relationship Id="rId15" Type="http://schemas.microsoft.com/office/2007/relationships/hdphoto" Target="../media/hdphoto19.wdp"/><Relationship Id="rId10" Type="http://schemas.openxmlformats.org/officeDocument/2006/relationships/image" Target="../media/image21.png"/><Relationship Id="rId4" Type="http://schemas.openxmlformats.org/officeDocument/2006/relationships/image" Target="../media/image23.png"/><Relationship Id="rId9" Type="http://schemas.microsoft.com/office/2007/relationships/hdphoto" Target="../media/hdphoto17.wdp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71896" y="1011757"/>
            <a:ext cx="6065520" cy="2896009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к</a:t>
            </a:r>
            <a:r>
              <a:rPr lang="ru-RU" sz="3600" b="1" dirty="0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омпьютерная игра:</a:t>
            </a:r>
            <a:br>
              <a:rPr lang="ru-RU" sz="3600" b="1" dirty="0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dirty="0" smtClean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«Учимся смешивать краски»</a:t>
            </a:r>
            <a:endParaRPr lang="ru-RU" b="1" dirty="0">
              <a:ln w="9525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9428" y="3961991"/>
            <a:ext cx="5290457" cy="1393780"/>
          </a:xfrm>
        </p:spPr>
        <p:txBody>
          <a:bodyPr/>
          <a:lstStyle/>
          <a:p>
            <a:pPr lvl="0"/>
            <a:r>
              <a:rPr lang="ru-RU" sz="1800" dirty="0">
                <a:solidFill>
                  <a:prstClr val="black"/>
                </a:solidFill>
              </a:rPr>
              <a:t>Подготовила: </a:t>
            </a:r>
            <a:r>
              <a:rPr lang="ru-RU" sz="1800" dirty="0" err="1">
                <a:solidFill>
                  <a:prstClr val="black"/>
                </a:solidFill>
              </a:rPr>
              <a:t>Швецова</a:t>
            </a:r>
            <a:r>
              <a:rPr lang="ru-RU" sz="1800" dirty="0">
                <a:solidFill>
                  <a:prstClr val="black"/>
                </a:solidFill>
              </a:rPr>
              <a:t> В.Г.</a:t>
            </a:r>
          </a:p>
          <a:p>
            <a:pPr lvl="0"/>
            <a:r>
              <a:rPr lang="ru-RU" sz="1800" dirty="0">
                <a:solidFill>
                  <a:prstClr val="black"/>
                </a:solidFill>
              </a:rPr>
              <a:t>Муниципального казенного дошкольного образовательного учреждения «Детский сад № 29 </a:t>
            </a:r>
            <a:r>
              <a:rPr lang="ru-RU" sz="1800" dirty="0" err="1">
                <a:solidFill>
                  <a:prstClr val="black"/>
                </a:solidFill>
              </a:rPr>
              <a:t>Еманжелинского</a:t>
            </a:r>
            <a:r>
              <a:rPr lang="ru-RU" sz="1800" dirty="0">
                <a:solidFill>
                  <a:prstClr val="black"/>
                </a:solidFill>
              </a:rPr>
              <a:t> района»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61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63832" y="215537"/>
            <a:ext cx="2623366" cy="3049050"/>
          </a:xfrm>
        </p:spPr>
      </p:pic>
      <p:sp>
        <p:nvSpPr>
          <p:cNvPr id="3" name="Прямоугольник 2"/>
          <p:cNvSpPr/>
          <p:nvPr/>
        </p:nvSpPr>
        <p:spPr>
          <a:xfrm>
            <a:off x="1491430" y="458956"/>
            <a:ext cx="8122833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              С </a:t>
            </a:r>
            <a:r>
              <a:rPr lang="ru-RU" sz="2000" dirty="0"/>
              <a:t>первых дней жизни к ребёнку поступает колоссальная цветовая информация. Но мир цвета открывается не сразу. В первый год жизни цвет слит для ребёнка с остальными характеристиками предметов и не выделяется им, как самостоятельное, особое свойство окружающего предметного мира. Всё это говорит о том, что с детьми необходимо проводить специальную работу по развитию </a:t>
            </a:r>
            <a:r>
              <a:rPr lang="ru-RU" sz="2000" dirty="0" err="1"/>
              <a:t>цветовосприятия</a:t>
            </a:r>
            <a:r>
              <a:rPr lang="ru-RU" sz="2000" dirty="0"/>
              <a:t> и </a:t>
            </a:r>
            <a:r>
              <a:rPr lang="ru-RU" sz="2000" dirty="0" smtClean="0"/>
              <a:t>цветоразличения. Знакомство </a:t>
            </a:r>
            <a:r>
              <a:rPr lang="ru-RU" sz="2000" dirty="0"/>
              <a:t>с цветом помогает полнее и тоньше воспринимать предметы и явления окружающего мира, развивает наблюдательность, мышление, обогащает </a:t>
            </a:r>
            <a:r>
              <a:rPr lang="ru-RU" sz="2000" dirty="0" smtClean="0"/>
              <a:t>речь.  </a:t>
            </a:r>
          </a:p>
          <a:p>
            <a:pPr algn="just"/>
            <a:r>
              <a:rPr lang="ru-RU" sz="2000" dirty="0"/>
              <a:t> </a:t>
            </a:r>
            <a:r>
              <a:rPr lang="ru-RU" sz="2000" dirty="0" smtClean="0"/>
              <a:t>               Цвет </a:t>
            </a:r>
            <a:r>
              <a:rPr lang="ru-RU" sz="2000" dirty="0"/>
              <a:t>– это одна из сложных характеристик предмета для детского восприятия. Восприятие цвета отличается от восприятия формы и размера, прежде всего тем, что оно может осуществляться только при помощи зрительной ориентировки. Иными словами, цвет обязательно надо </a:t>
            </a:r>
            <a:r>
              <a:rPr lang="ru-RU" sz="2000" dirty="0" smtClean="0"/>
              <a:t>увидеть. Поэтому</a:t>
            </a:r>
            <a:r>
              <a:rPr lang="ru-RU" sz="2000" dirty="0"/>
              <a:t>, лишь накопив жизненный опыт, ребёнок узнаёт, что заяц бывает только белым или серым, а не синим. То есть, воспринимает цвет как постоянную характеристику предмета. Если усвоение происходит стихийно, без разумного руководства взрослого, то оно оказывается в основном поверхностным и неполным</a:t>
            </a:r>
            <a:r>
              <a:rPr lang="ru-RU" sz="2000" dirty="0" smtClean="0"/>
              <a:t>. </a:t>
            </a:r>
            <a:endParaRPr lang="ru-RU" sz="2000" dirty="0"/>
          </a:p>
          <a:p>
            <a:pPr algn="just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52595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35" b="9586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340" y="152694"/>
            <a:ext cx="2726312" cy="2837267"/>
          </a:xfrm>
        </p:spPr>
      </p:pic>
      <p:pic>
        <p:nvPicPr>
          <p:cNvPr id="6" name="Объект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65" b="95784" l="10000" r="988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84" t="4876" r="24384" b="2961"/>
          <a:stretch/>
        </p:blipFill>
        <p:spPr>
          <a:xfrm>
            <a:off x="739815" y="2481942"/>
            <a:ext cx="2129246" cy="401029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43233" y="1434495"/>
            <a:ext cx="666246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 Light (Заголовки)"/>
              </a:rPr>
              <a:t>ЦЕЛЬ: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333333"/>
                </a:solidFill>
                <a:latin typeface="Calibri Light (Заголовки)"/>
              </a:rPr>
              <a:t>Заинтересовать </a:t>
            </a:r>
            <a:r>
              <a:rPr lang="ru-RU" dirty="0">
                <a:solidFill>
                  <a:srgbClr val="333333"/>
                </a:solidFill>
                <a:latin typeface="Calibri Light (Заголовки)"/>
              </a:rPr>
              <a:t>детей смешиванием красок для получения другого цвета</a:t>
            </a:r>
            <a:r>
              <a:rPr lang="ru-RU" dirty="0" smtClean="0">
                <a:solidFill>
                  <a:srgbClr val="333333"/>
                </a:solidFill>
                <a:latin typeface="Calibri Light (Заголовки)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333333"/>
                </a:solidFill>
                <a:latin typeface="Calibri Light (Заголовки)"/>
              </a:rPr>
              <a:t> </a:t>
            </a:r>
            <a:r>
              <a:rPr lang="ru-RU" dirty="0">
                <a:solidFill>
                  <a:srgbClr val="333333"/>
                </a:solidFill>
                <a:latin typeface="Calibri Light (Заголовки)"/>
              </a:rPr>
              <a:t>Показать последовательность и приёмы смешивания, поупражнять детей в </a:t>
            </a:r>
            <a:r>
              <a:rPr lang="ru-RU" dirty="0" smtClean="0">
                <a:solidFill>
                  <a:srgbClr val="333333"/>
                </a:solidFill>
                <a:latin typeface="Calibri Light (Заголовки)"/>
              </a:rPr>
              <a:t>этом.</a:t>
            </a:r>
          </a:p>
          <a:p>
            <a:pPr algn="just"/>
            <a:r>
              <a:rPr lang="ru-RU" dirty="0" smtClean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 Light (Заголовки)"/>
              </a:rPr>
              <a:t>ЗАДАЧИ: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333333"/>
                </a:solidFill>
                <a:latin typeface="Calibri Light (Заголовки)"/>
              </a:rPr>
              <a:t>Способствовать </a:t>
            </a:r>
            <a:r>
              <a:rPr lang="ru-RU" dirty="0">
                <a:solidFill>
                  <a:srgbClr val="333333"/>
                </a:solidFill>
                <a:latin typeface="Calibri Light (Заголовки)"/>
              </a:rPr>
              <a:t>развитию познавательного интереса детей. </a:t>
            </a:r>
            <a:endParaRPr lang="ru-RU" dirty="0" smtClean="0">
              <a:solidFill>
                <a:srgbClr val="333333"/>
              </a:solidFill>
              <a:latin typeface="Calibri Light (Заголовки)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333333"/>
                </a:solidFill>
                <a:latin typeface="Calibri Light (Заголовки)"/>
              </a:rPr>
              <a:t>Способствовать </a:t>
            </a:r>
            <a:r>
              <a:rPr lang="ru-RU" dirty="0">
                <a:solidFill>
                  <a:srgbClr val="333333"/>
                </a:solidFill>
                <a:latin typeface="Calibri Light (Заголовки)"/>
              </a:rPr>
              <a:t>расширению представлений детей о получении нового цвета, оттенка (оранжевого, фиолетового, </a:t>
            </a:r>
            <a:r>
              <a:rPr lang="ru-RU" dirty="0" smtClean="0">
                <a:solidFill>
                  <a:srgbClr val="333333"/>
                </a:solidFill>
                <a:latin typeface="Calibri Light (Заголовки)"/>
              </a:rPr>
              <a:t>зелёного, коричневого) </a:t>
            </a:r>
            <a:r>
              <a:rPr lang="ru-RU" dirty="0">
                <a:solidFill>
                  <a:srgbClr val="333333"/>
                </a:solidFill>
                <a:latin typeface="Calibri Light (Заголовки)"/>
              </a:rPr>
              <a:t>путём смешивания красок.</a:t>
            </a:r>
            <a:endParaRPr lang="ru-RU" dirty="0">
              <a:latin typeface="Calibri Light (Заголовки)"/>
            </a:endParaRPr>
          </a:p>
        </p:txBody>
      </p:sp>
    </p:spTree>
    <p:extLst>
      <p:ext uri="{BB962C8B-B14F-4D97-AF65-F5344CB8AC3E}">
        <p14:creationId xmlns:p14="http://schemas.microsoft.com/office/powerpoint/2010/main" val="3326401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806" b="72500" l="36875" r="6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19" t="9524" r="31809" b="25524"/>
          <a:stretch/>
        </p:blipFill>
        <p:spPr>
          <a:xfrm rot="16200000">
            <a:off x="4389122" y="-738051"/>
            <a:ext cx="2978331" cy="44544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406" b="84896" l="1751" r="981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1" t="15440" r="-2701" b="7724"/>
          <a:stretch/>
        </p:blipFill>
        <p:spPr>
          <a:xfrm>
            <a:off x="9679102" y="0"/>
            <a:ext cx="2512898" cy="27040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31" y="189411"/>
            <a:ext cx="2233748" cy="22337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8" b="100000" l="63750" r="904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352" r="9754"/>
          <a:stretch/>
        </p:blipFill>
        <p:spPr>
          <a:xfrm>
            <a:off x="5094516" y="3661558"/>
            <a:ext cx="1240970" cy="25955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4" b="6897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24" r="24902" b="40407"/>
          <a:stretch/>
        </p:blipFill>
        <p:spPr>
          <a:xfrm>
            <a:off x="1894114" y="3307079"/>
            <a:ext cx="1985556" cy="23535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313"/>
          <a:stretch/>
        </p:blipFill>
        <p:spPr>
          <a:xfrm>
            <a:off x="7872547" y="3307079"/>
            <a:ext cx="2407921" cy="309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5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-1.875E-6 -4.07407E-6 L 0.25378 0.00185 C 0.25703 0.00185 0.26029 0.00278 0.26341 0.00371 C 0.26523 0.00417 0.26706 0.00509 0.26888 0.00556 C 0.27096 0.00625 0.27318 0.00695 0.27526 0.00741 C 0.2888 0.01945 0.27799 0.01134 0.31068 0.01134 L 0.31068 0.0132 " pathEditMode="relative" ptsTypes="AAAAAA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6 1.11111E-6 L -8.33333E-6 1.11111E-6 C -0.00833 0.00046 -0.01653 0.00069 -0.02474 0.00185 C -0.02578 0.00185 -0.02682 0.00347 -0.02786 0.0037 C -0.03438 0.00532 -0.04075 0.00625 -0.04726 0.00741 C -0.07995 0.02708 -0.04609 0.00741 -0.14363 0.01134 C -0.14506 0.01134 -0.14649 0.0125 -0.14792 0.01319 C -0.14857 0.01505 -0.14896 0.01759 -0.15001 0.01898 C -0.15131 0.02037 -0.15287 0.02083 -0.1543 0.02083 C -0.16615 0.02199 -0.17787 0.02222 -0.18972 0.02268 C -0.19688 0.02407 -0.20404 0.02477 -0.21107 0.02662 C -0.21407 0.02731 -0.2168 0.02986 -0.21967 0.03032 C -0.2293 0.03241 -0.23907 0.03264 -0.24857 0.03611 C -0.2504 0.03681 -0.25222 0.03773 -0.25391 0.03796 C -0.26146 0.03912 -0.26902 0.03935 -0.27644 0.04005 C -0.28686 0.03935 -0.29727 0.03958 -0.30756 0.03796 C -0.30951 0.03773 -0.31107 0.03542 -0.3129 0.03426 C -0.32566 0.02616 -0.32214 0.02778 -0.33113 0.02477 C -0.33217 0.02338 -0.33321 0.02199 -0.33438 0.02083 C -0.3392 0.01643 -0.3362 0.0213 -0.33855 0.01713 L -0.33855 0.01713 " pathEditMode="relative" ptsTypes="AAAAAAAAAAAAAAAAAAA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5.92593E-6 L 1.66667E-6 -5.92593E-6 C -0.00287 -0.00186 -0.00573 -0.00394 -0.0086 -0.00579 C -0.01003 -0.00649 -0.01159 -0.00672 -0.01289 -0.00765 C -0.0155 -0.00927 -0.01784 -0.01181 -0.02044 -0.0132 C -0.02214 -0.01436 -0.02409 -0.01413 -0.02578 -0.01529 C -0.02943 -0.01737 -0.03294 -0.02038 -0.03646 -0.02292 C -0.03932 -0.02478 -0.04219 -0.02686 -0.04505 -0.02848 C -0.0461 -0.02917 -0.04727 -0.02964 -0.04831 -0.03056 C -0.05117 -0.03288 -0.05378 -0.03658 -0.0569 -0.03797 L -0.06432 -0.04191 C -0.06576 -0.0426 -0.06719 -0.04306 -0.06862 -0.04376 C -0.0711 -0.04491 -0.07357 -0.04654 -0.07617 -0.04769 C -0.07826 -0.04839 -0.08047 -0.04885 -0.08255 -0.04954 C -0.08438 -0.0507 -0.08607 -0.05232 -0.08789 -0.05325 C -0.08998 -0.05441 -0.09219 -0.05441 -0.0944 -0.0551 C -0.09583 -0.05579 -0.09727 -0.05649 -0.09857 -0.05718 C -0.09974 -0.05834 -0.10065 -0.06042 -0.10182 -0.06089 C -0.10495 -0.06228 -0.10833 -0.06228 -0.11146 -0.06274 L -0.12005 -0.06482 C -0.12149 -0.06529 -0.12292 -0.06598 -0.12435 -0.06667 C -0.12656 -0.06783 -0.12852 -0.06991 -0.13073 -0.07038 C -0.13998 -0.07246 -0.14935 -0.07292 -0.1586 -0.07431 C -0.17474 -0.07362 -0.19076 -0.07408 -0.2069 -0.07246 C -0.20873 -0.07223 -0.21042 -0.06945 -0.21224 -0.06853 C -0.21432 -0.0676 -0.21654 -0.06737 -0.21862 -0.06667 C -0.21966 -0.06598 -0.2207 -0.06529 -0.22188 -0.06482 C -0.22357 -0.0639 -0.22552 -0.0639 -0.22722 -0.06274 C -0.22982 -0.06135 -0.23399 -0.05649 -0.23581 -0.05325 C -0.23672 -0.05163 -0.23724 -0.04954 -0.23789 -0.04769 C -0.24232 -0.02385 -0.24271 -0.0264 -0.23906 0.01342 C -0.23867 0.01689 -0.23633 0.01874 -0.23477 0.02106 C -0.23229 0.0243 -0.22787 0.028 -0.22513 0.03055 C -0.20443 0.00948 -0.2263 0.03541 -0.21537 0.01342 C -0.21406 0.01064 -0.21172 0.00995 -0.21003 0.00763 C -0.20742 0.00416 -0.20534 -0.0007 -0.20261 -0.00371 C -0.20182 -0.00464 -0.1931 -0.00765 -0.19297 -0.00765 C -0.19154 -0.01089 -0.18985 -0.01366 -0.18867 -0.01714 C -0.178 -0.04538 -0.1849 -0.03612 -0.17682 -0.04561 C -0.17578 -0.0514 -0.17461 -0.05695 -0.1737 -0.06274 C -0.1711 -0.07894 -0.17253 -0.0963 -0.17578 -0.11228 C -0.17643 -0.11529 -0.1793 -0.1139 -0.18112 -0.11436 C -0.18685 -0.11575 -0.19258 -0.11691 -0.19831 -0.11806 L -0.22188 -0.11436 C -0.22722 -0.11343 -0.23255 -0.11366 -0.23789 -0.11228 C -0.24154 -0.11135 -0.24779 -0.10579 -0.25078 -0.10279 C -0.25547 -0.09816 -0.25352 -0.09885 -0.25833 -0.09144 C -0.26458 -0.08172 -0.25925 -0.09584 -0.26797 -0.07616 C -0.27005 -0.07154 -0.27331 -0.06089 -0.27331 -0.06089 C -0.27865 -0.02316 -0.27201 -0.06158 -0.27865 -0.03797 C -0.2793 -0.03566 -0.2793 -0.03288 -0.27969 -0.03056 C -0.2832 -0.01158 -0.28086 -0.03033 -0.28294 -0.01135 C -0.28333 0.00138 -0.28529 0.01411 -0.28399 0.02661 C -0.28294 0.0368 -0.27695 0.04976 -0.27227 0.05717 C -0.27083 0.05925 -0.26953 0.06157 -0.26797 0.06296 C -0.26589 0.06434 -0.26367 0.06388 -0.26146 0.06481 C -0.2586 0.06596 -0.25573 0.06735 -0.25287 0.06851 C -0.2207 0.0662 -0.21445 0.07499 -0.19401 0.05902 C -0.19102 0.05671 -0.18828 0.05393 -0.18542 0.05138 C -0.18216 0.04583 -0.17813 0.0412 -0.17578 0.03425 C -0.17474 0.03101 -0.17357 0.028 -0.17253 0.02476 C -0.17136 0.02106 -0.17057 0.01689 -0.1694 0.01342 C -0.16771 0.00879 -0.16563 0.00462 -0.16393 -5.92593E-6 C -0.16042 -0.01019 -0.16302 -0.00464 -0.16081 -0.01529 C -0.16016 -0.01783 -0.15938 -0.02038 -0.1586 -0.02292 C -0.15833 -0.02663 -0.15729 -0.03033 -0.15755 -0.03427 C -0.15925 -0.06204 -0.15886 -0.04978 -0.16289 -0.06274 C -0.16406 -0.06644 -0.16445 -0.0713 -0.16615 -0.07431 C -0.16849 -0.07848 -0.17201 -0.0801 -0.17474 -0.0838 C -0.17617 -0.08566 -0.17748 -0.08774 -0.17904 -0.08959 C -0.18112 -0.09214 -0.18333 -0.09445 -0.18542 -0.097 C -0.18685 -0.09908 -0.18802 -0.10163 -0.18972 -0.10279 C -0.19206 -0.10441 -0.19466 -0.10417 -0.19727 -0.10464 C -0.2086 -0.11274 -0.20586 -0.11251 -0.22617 -0.10672 C -0.22761 -0.10626 -0.22813 -0.10232 -0.2293 -0.10093 C -0.23099 -0.09908 -0.23294 -0.09839 -0.23477 -0.097 C -0.23867 -0.09005 -0.24557 -0.08589 -0.24649 -0.07616 C -0.24792 -0.06066 -0.24623 -0.06783 -0.25182 -0.0551 C -0.25222 -0.05325 -0.25248 -0.0514 -0.25287 -0.04954 C -0.25391 -0.04561 -0.25599 -0.04237 -0.25612 -0.03797 C -0.25664 -0.02408 -0.25599 -0.00996 -0.25508 0.00393 C -0.25469 0.00879 -0.25169 0.01411 -0.24974 0.01712 C -0.24362 0.02661 -0.24766 0.02036 -0.24115 0.02476 C -0.22813 0.03356 -0.25182 0.02407 -0.22396 0.0324 C -0.22292 0.03309 -0.22188 0.03425 -0.22083 0.03425 C -0.21393 0.03425 -0.20703 0.03541 -0.20039 0.0324 C -0.19818 0.03147 -0.1974 0.02615 -0.1961 0.02291 C -0.18659 -0.00255 -0.20404 0.03772 -0.18972 0.00578 C -0.18893 0.00138 -0.18854 -0.00325 -0.18763 -0.00765 C -0.18672 -0.01158 -0.18516 -0.01505 -0.18438 -0.01899 C -0.18373 -0.02269 -0.18373 -0.02663 -0.18333 -0.03056 C -0.18268 -0.03496 -0.1819 -0.03936 -0.18112 -0.04376 C -0.18151 -0.06922 -0.18164 -0.09468 -0.18216 -0.11991 C -0.18229 -0.1264 -0.18112 -0.13404 -0.18333 -0.1389 C -0.18568 -0.14445 -0.19024 -0.14584 -0.19401 -0.14654 C -0.19831 -0.14769 -0.2056 -0.14908 -0.21003 -0.15047 C -0.21185 -0.15093 -0.21367 -0.15163 -0.21537 -0.15232 C -0.22722 -0.15093 -0.23347 -0.15603 -0.24115 -0.1389 C -0.24401 -0.13265 -0.24688 -0.1264 -0.24974 -0.11991 C -0.25078 -0.11737 -0.25287 -0.11228 -0.25287 -0.11228 C -0.25365 -0.10857 -0.25404 -0.10441 -0.25508 -0.10093 C -0.25586 -0.09862 -0.25755 -0.09746 -0.25833 -0.09515 C -0.25899 -0.09283 -0.25873 -0.09005 -0.25938 -0.08751 C -0.26016 -0.08427 -0.26146 -0.08126 -0.26263 -0.07802 C -0.26419 -0.06691 -0.26589 -0.0551 -0.2668 -0.04376 C -0.2681 -0.02779 -0.26732 -0.03473 -0.26901 -0.02292 C -0.26862 -0.02038 -0.26823 -0.01783 -0.26797 -0.01529 C -0.26693 -0.00626 -0.26758 -0.0014 -0.26367 0.00578 C -0.26289 0.00717 -0.26146 0.00694 -0.26042 0.00763 C -0.24844 0.02175 -0.2599 0.00971 -0.22617 0.01342 C -0.22461 0.01342 -0.22331 0.01504 -0.22188 0.01527 C -0.21758 0.0162 -0.21328 0.01643 -0.20899 0.01712 L -0.0793 0.01527 C -0.07682 0.01527 -0.07435 0.01365 -0.07188 0.01342 C -0.05755 0.01226 -0.04323 0.01203 -0.02904 0.01134 C -0.02761 0.01018 -0.02617 0.00879 -0.02474 0.00763 C -0.0237 0.00694 -0.02253 0.00624 -0.02149 0.00578 C -0.00964 0.00092 -0.01068 0.00184 0.00208 -5.92593E-6 C 0.00351 -0.0007 0.00495 -0.00186 0.00638 -0.00186 C 0.11458 -0.0095 0.07734 0.01203 0.11354 -0.0095 C 0.11758 -0.01505 0.11758 -0.01552 0.12213 -0.01899 C 0.12461 -0.02107 0.12682 -0.02154 0.12956 -0.02292 C 0.13073 -0.02339 0.13177 -0.02385 0.13281 -0.02478 C 0.13463 -0.0264 0.13646 -0.02825 0.13815 -0.03056 C 0.14114 -0.0345 0.14362 -0.03982 0.14674 -0.04376 C 0.15013 -0.04816 0.15456 -0.05001 0.15742 -0.0551 L 0.16497 -0.06853 C 0.1664 -0.07107 0.16719 -0.0757 0.16927 -0.07616 L 0.17669 -0.07802 C 0.18047 -0.08473 0.18086 -0.08612 0.18633 -0.09144 C 0.1888 -0.09376 0.19153 -0.09491 0.19388 -0.097 C 0.19687 -0.10001 0.19948 -0.10371 0.20247 -0.10672 C 0.20482 -0.1088 0.20755 -0.11019 0.20989 -0.11228 C 0.21497 -0.11667 0.21966 -0.12223 0.225 -0.1257 C 0.22877 -0.12802 0.23294 -0.12732 0.23672 -0.12941 C 0.24583 -0.1345 0.25456 -0.14121 0.26354 -0.14654 C 0.26706 -0.14885 0.27083 -0.14978 0.27422 -0.15232 C 0.29948 -0.17107 0.2789 -0.16251 0.30208 -0.16945 C 0.30534 -0.1713 0.30846 -0.17385 0.31172 -0.17524 C 0.31419 -0.1764 0.3168 -0.17616 0.31927 -0.17709 C 0.32174 -0.17802 0.32422 -0.17964 0.32669 -0.18079 C 0.34284 -0.18033 0.35898 -0.18126 0.375 -0.17894 C 0.37669 -0.17871 0.37773 -0.17478 0.3793 -0.17339 C 0.38021 -0.17223 0.38138 -0.172 0.38242 -0.1713 C 0.38359 -0.16945 0.3845 -0.16737 0.38568 -0.16575 C 0.38984 -0.1595 0.39075 -0.16042 0.39427 -0.15232 C 0.39557 -0.14931 0.39635 -0.14607 0.39752 -0.14283 C 0.39778 -0.13589 0.39792 -0.12871 0.39857 -0.12177 C 0.39896 -0.11783 0.4 -0.11436 0.40065 -0.11042 C 0.40117 -0.10788 0.40143 -0.10533 0.40169 -0.10279 C 0.40143 -0.07616 0.40338 -0.04908 0.40065 -0.02292 C 0.40026 -0.01853 0.38711 0.01944 0.38242 0.02661 C 0.38008 0.03032 0.37669 0.03171 0.37396 0.03425 C 0.35573 0.07059 0.37526 0.03634 0.35573 0.05902 C 0.35039 0.06527 0.34674 0.07708 0.34062 0.08009 L 0.32135 0.08958 C 0.30638 0.08634 0.29127 0.08379 0.27643 0.08009 C 0.27422 0.07939 0.272 0.07754 0.26992 0.07615 C 0.26276 0.07129 0.25846 0.06735 0.25169 0.05902 C 0.24127 0.04606 0.23411 0.03842 0.22708 0.02106 C 0.22461 0.01504 0.22292 0.00809 0.2207 0.00184 C 0.21927 -0.00186 0.21758 -0.00556 0.2164 -0.0095 C 0.21419 -0.01667 0.21406 -0.02061 0.21315 -0.02848 C 0.21419 -0.04306 0.21419 -0.05811 0.2164 -0.07246 C 0.21719 -0.07709 0.22318 -0.08658 0.22604 -0.08959 C 0.22695 -0.09052 0.22825 -0.09052 0.2293 -0.09144 C 0.23281 -0.09445 0.23607 -0.09978 0.23997 -0.10093 L 0.26133 -0.10672 C 0.26354 -0.10718 0.26562 -0.10811 0.26784 -0.10857 L 0.29349 -0.11228 C 0.30104 -0.10973 0.30872 -0.10834 0.31601 -0.10464 C 0.32187 -0.10186 0.32018 -0.09584 0.32135 -0.08751 C 0.322 -0.0838 0.32278 -0.07987 0.32357 -0.07616 C 0.32604 -0.06459 0.32786 -0.0588 0.33099 -0.04769 C 0.32956 -0.01829 0.32982 0.0111 0.32669 0.04004 C 0.32578 0.0493 0.32148 0.05624 0.31927 0.06481 C 0.31797 0.06967 0.31758 0.07522 0.31601 0.08009 C 0.31354 0.08796 0.3026 0.10555 0.3 0.10856 C 0.29778 0.1111 0.29492 0.11134 0.29245 0.11226 C 0.28177 0.11712 0.28346 0.11596 0.27213 0.11805 C 0.25885 0.1162 0.24557 0.11643 0.23242 0.11226 C 0.23047 0.1118 0.22995 0.10647 0.22812 0.10485 C 0.19388 0.06921 0.23242 0.11434 0.2164 0.09513 C 0.21601 0.09259 0.21601 0.08981 0.21536 0.08772 C 0.21458 0.08518 0.21302 0.08402 0.21211 0.08194 C 0.2112 0.07962 0.21068 0.07684 0.20989 0.0743 C 0.20924 0.06735 0.20807 0.06041 0.20781 0.05323 C 0.20742 0.04235 0.21302 0.01689 0.21419 0.01134 C 0.21575 0.00439 0.21745 -0.00279 0.21966 -0.0095 C 0.22174 -0.01621 0.22435 -0.02246 0.22708 -0.02848 C 0.23268 -0.04121 0.23737 -0.04908 0.24427 -0.05904 C 0.25026 -0.0676 0.2556 -0.07779 0.2625 -0.0838 C 0.26953 -0.09005 0.2694 -0.09052 0.27747 -0.09515 C 0.28099 -0.09723 0.28463 -0.09862 0.28815 -0.10093 C 0.28971 -0.10186 0.29088 -0.10417 0.29245 -0.10464 C 0.29557 -0.10603 0.29883 -0.10603 0.30208 -0.10672 C 0.30742 -0.10464 0.31289 -0.10325 0.31823 -0.10093 C 0.32005 -0.10001 0.32213 -0.09931 0.32357 -0.097 C 0.32864 -0.08936 0.33385 -0.07732 0.3375 -0.06667 C 0.33932 -0.06112 0.34075 -0.05487 0.34284 -0.04954 C 0.34466 -0.04468 0.34726 -0.04075 0.34922 -0.03612 C 0.35156 -0.03056 0.35351 -0.02478 0.35573 -0.01899 C 0.35638 -0.01459 0.35703 -0.01019 0.35781 -0.00579 C 0.35885 -0.00047 0.36028 0.00416 0.36107 0.00948 C 0.3625 0.01967 0.36328 0.02985 0.36419 0.04004 C 0.36797 0.07754 0.36706 0.06573 0.36849 0.09721 C 0.36653 0.13286 0.37031 0.10138 0.36107 0.12962 C 0.34401 0.18101 0.37838 0.10439 0.34284 0.17893 C 0.33971 0.18564 0.33776 0.19559 0.3332 0.19814 C 0.31536 0.20763 0.32917 0.19884 0.31068 0.21527 C 0.30755 0.21805 0.30403 0.21967 0.30104 0.22291 C 0.29687 0.22731 0.29323 0.23309 0.28919 0.23819 C 0.28099 0.2368 0.27278 0.23634 0.26458 0.23425 C 0.26237 0.23379 0.26015 0.23263 0.2582 0.23055 C 0.25469 0.22684 0.25169 0.22152 0.24857 0.21712 C 0.24713 0.21134 0.24596 0.20555 0.24427 0.19999 C 0.2431 0.19606 0.2401 0.19305 0.23997 0.18865 C 0.23867 0.13726 0.23997 0.12083 0.24635 0.08009 C 0.24818 0.06851 0.25 0.05717 0.25169 0.04583 C 0.25221 0.04259 0.25208 0.03911 0.25286 0.0361 C 0.25351 0.03333 0.25508 0.03124 0.25599 0.0287 C 0.25755 0.0243 0.25872 0.01944 0.26028 0.01527 C 0.26263 0.00925 0.26536 0.0037 0.26784 -0.00186 C 0.26927 -0.0051 0.27083 -0.00811 0.27213 -0.01135 C 0.27721 -0.02501 0.2789 -0.02987 0.28711 -0.04769 C 0.28906 -0.05186 0.29101 -0.05603 0.29349 -0.05904 C 0.29466 -0.06019 0.2957 -0.06135 0.29674 -0.06274 C 0.30104 -0.06922 0.29922 -0.06991 0.30534 -0.07431 C 0.30703 -0.07547 0.30885 -0.07547 0.31068 -0.07616 L 0.32031 -0.07987 C 0.32422 -0.07941 0.33047 -0.0845 0.33216 -0.07802 C 0.33789 -0.05603 0.33489 -0.00348 0.3332 0.02106 C 0.33268 0.02731 0.33242 0.03402 0.33099 0.04004 C 0.32526 0.06411 0.31406 0.09212 0.30104 0.10485 C 0.28945 0.11596 0.29075 0.1155 0.27956 0.12384 C 0.27604 0.12638 0.27226 0.12823 0.26888 0.13147 C 0.26341 0.13657 0.25833 0.14328 0.25286 0.1486 C 0.25039 0.15092 0.24765 0.15184 0.24531 0.15416 C 0.23594 0.16365 0.23737 0.16643 0.22812 0.17152 C 0.22604 0.17245 0.22383 0.17268 0.22174 0.17337 C 0.20377 0.17823 0.22383 0.17245 0.20781 0.17708 C 0.20143 0.17592 0.19479 0.17592 0.18854 0.17337 C 0.18685 0.17268 0.18555 0.1699 0.18424 0.16759 C 0.18242 0.16434 0.17773 0.15323 0.17669 0.1486 C 0.17422 0.1361 0.17344 0.12245 0.17031 0.11041 C 0.16667 0.09629 0.15638 0.07059 0.15638 0.07059 C 0.15534 0.06087 0.15338 0.05161 0.15312 0.04189 C 0.1526 0.01897 0.15286 -0.00394 0.1543 -0.02663 C 0.15443 -0.02894 0.15651 -0.02894 0.15742 -0.03056 C 0.16315 -0.0389 0.15794 -0.03496 0.16601 -0.04005 C 0.17031 -0.0426 0.17448 -0.04584 0.1789 -0.04769 C 0.18242 -0.04908 0.18607 -0.04862 0.18958 -0.04954 C 0.19349 -0.05047 0.19739 -0.05209 0.20143 -0.05325 C 0.21823 -0.05209 0.23515 -0.05371 0.25169 -0.04954 C 0.25534 -0.04862 0.26028 -0.03797 0.26028 -0.03797 C 0.26549 -0.01968 0.26497 -0.02362 0.26562 0.01134 C 0.26614 0.03171 0.2664 0.05231 0.26458 0.07245 C 0.26445 0.0736 0.25781 0.08703 0.25599 0.08958 C 0.25364 0.09305 0.25143 0.09721 0.24857 0.09907 C 0.23333 0.10856 0.21888 0.11388 0.20351 0.1199 C 0.17995 0.11689 0.15625 0.11504 0.13281 0.11041 C 0.12982 0.10995 0.12721 0.10624 0.12422 0.10485 C 0.1207 0.103 0.11706 0.10231 0.11354 0.10092 L 0.09635 0.08379 C 0.09427 0.08171 0.09232 0.07916 0.08997 0.078 C 0.07252 0.0699 0.03841 0.0743 0.02786 0.0743 L 0.02786 0.0743 " pathEditMode="relative" ptsTypes="AAAAAAAAAAAA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11" b="73333" l="3542" r="346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95" r="64095" b="22476"/>
          <a:stretch/>
        </p:blipFill>
        <p:spPr>
          <a:xfrm rot="16200000">
            <a:off x="4593773" y="-807719"/>
            <a:ext cx="3283131" cy="48985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31" y="189411"/>
            <a:ext cx="2233748" cy="22337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53" b="94118" l="3105" r="94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12" y="3648698"/>
            <a:ext cx="2593846" cy="25938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84625" y="3505203"/>
            <a:ext cx="3054361" cy="27373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6953" r="801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5" r="16803"/>
          <a:stretch/>
        </p:blipFill>
        <p:spPr>
          <a:xfrm>
            <a:off x="5242608" y="3477274"/>
            <a:ext cx="1515198" cy="29366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377" y="189411"/>
            <a:ext cx="2627811" cy="262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74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44444E-6 L -4.375E-6 -4.44444E-6 C 0.02357 -0.01273 0.00182 -0.00278 0.04597 -0.00764 C 0.05169 -0.00833 0.05742 -0.01018 0.06315 -0.01134 L 0.18203 -0.00764 C 0.18568 -0.00741 0.18932 -0.00694 0.19284 -0.00578 C 0.19466 -0.00509 0.19623 -0.00278 0.19818 -0.00185 C 0.20026 -0.00092 0.20248 -0.00092 0.20456 -4.44444E-6 C 0.2224 0.00741 0.20261 0.00093 0.21849 0.00579 C 0.2237 0.00949 0.22787 0.01273 0.23347 0.01528 C 0.25456 0.025 0.23568 0.01482 0.25065 0.02107 C 0.25313 0.02199 0.2556 0.02384 0.2582 0.02477 C 0.26055 0.0257 0.26992 0.02801 0.27214 0.02871 C 0.30703 0.02662 0.29492 0.02662 0.30847 0.02662 L 0.30964 0.02662 " pathEditMode="relative" ptsTypes="AAAAAAAAAAAAA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48148E-6 L 4.375E-6 -1.48148E-6 L -0.10938 -0.0037 C -0.11055 -0.0037 -0.11146 -0.00532 -0.11263 -0.00555 C -0.11862 -0.00787 -0.12083 -0.00717 -0.12656 -0.00949 C -0.12904 -0.01041 -0.13138 -0.01296 -0.13399 -0.01319 C -0.15612 -0.0155 -0.17839 -0.01574 -0.20052 -0.01713 C -0.21966 -0.01574 -0.22097 -0.02199 -0.23151 -0.01134 C -0.23268 -0.01018 -0.23373 -0.00879 -0.23477 -0.00763 C -0.23581 -0.00509 -0.23633 -0.00115 -0.23802 -1.48148E-6 C -0.24128 0.00232 -0.24505 0.00186 -0.2487 0.00186 C -0.25768 0.00186 -0.26654 0.0007 -0.27552 -1.48148E-6 C -0.27656 -1.48148E-6 -0.27761 -1.48148E-6 -0.27865 -1.48148E-6 L -0.27865 -1.48148E-6 " pathEditMode="relative" ptsTypes="AAAAAAAAAAAA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4.81481E-6 L -3.46945E-18 4.81481E-6 C -0.00391 -0.00069 -0.00795 -0.00069 -0.01172 -0.00208 C -0.01367 -0.00255 -0.01524 -0.00509 -0.01719 -0.00579 C -0.01992 -0.00694 -0.02292 -0.00671 -0.02565 -0.00764 C -0.02865 -0.00856 -0.03138 -0.01088 -0.03425 -0.01157 C -0.04063 -0.01273 -0.04714 -0.01296 -0.05352 -0.01343 L -0.09857 -0.01528 C -0.12435 4.81481E-6 -0.09688 -0.01505 -0.16393 -0.00949 C -0.16797 -0.00926 -0.17175 -0.00671 -0.17565 -0.00579 C -0.18386 -0.0037 -0.19219 -0.00185 -0.20039 4.81481E-6 C -0.20326 0.00069 -0.20612 0.00093 -0.20899 0.00185 C -0.2125 0.00301 -0.21602 0.00463 -0.21966 0.00556 C -0.22357 0.00671 -0.22748 0.00718 -0.23138 0.00764 L -0.27969 0.01134 C -0.28112 0.01204 -0.28242 0.01319 -0.28399 0.01319 C -0.28933 0.01319 -0.29453 0.00903 -0.29896 0.0037 C -0.3 0.00255 -0.30104 0.00093 -0.30222 4.81481E-6 C -0.30313 -0.00093 -0.3043 -0.00139 -0.30534 -0.00208 C -0.31641 -0.00069 -0.32748 4.81481E-6 -0.33854 0.00185 C -0.33972 0.00208 -0.34102 0.00231 -0.3418 0.0037 C -0.34427 0.00833 -0.34818 0.01898 -0.34818 0.01898 C -0.34857 0.02222 -0.34857 0.02546 -0.34935 0.02847 C -0.35 0.03148 -0.35157 0.03333 -0.35248 0.03611 C -0.35313 0.03796 -0.35326 0.04005 -0.35352 0.0419 C -0.35287 0.05764 -0.35378 0.07407 -0.35143 0.08958 C -0.35039 0.09653 -0.34636 0.10069 -0.34388 0.10671 C -0.34167 0.11227 -0.3392 0.12037 -0.33646 0.12569 C -0.33477 0.12917 -0.33268 0.13171 -0.33112 0.13519 C -0.32943 0.13889 -0.32839 0.14306 -0.32683 0.14676 C -0.32513 0.15023 -0.32318 0.15278 -0.32149 0.15625 C -0.31003 0.1787 -0.32461 0.15347 -0.31185 0.17338 C -0.30248 0.18796 -0.31524 0.16921 -0.30534 0.18657 C -0.30339 0.19028 -0.2974 0.19421 -0.29571 0.1963 C -0.2944 0.19769 -0.29362 0.20023 -0.29245 0.20185 C -0.29154 0.20347 -0.29037 0.2044 -0.28933 0.20579 C -0.28503 0.2044 -0.28021 0.20579 -0.27643 0.20185 C -0.27396 0.19931 -0.2737 0.19282 -0.27214 0.18866 C -0.27123 0.18588 -0.27005 0.18356 -0.26888 0.18102 C -0.26862 0.1537 -0.26784 0.12639 -0.26784 0.09907 C -0.26784 0.09259 -0.2681 0.08611 -0.26888 0.07986 C -0.26953 0.07593 -0.27097 0.07222 -0.27214 0.06852 C -0.27383 0.06343 -0.27552 0.0581 -0.27748 0.05324 C -0.27917 0.04931 -0.28112 0.04583 -0.28282 0.0419 C -0.28399 0.03935 -0.28503 0.03681 -0.28607 0.03426 C -0.2875 0.03611 -0.2888 0.03843 -0.29037 0.04005 C -0.29206 0.04167 -0.29401 0.04213 -0.29571 0.04375 C -0.29753 0.04537 -0.29935 0.04769 -0.30104 0.04954 C -0.30573 0.06574 -0.30039 0.05023 -0.30638 0.06088 C -0.30808 0.06389 -0.30912 0.06736 -0.31068 0.07037 C -0.31315 0.075 -0.31823 0.0838 -0.31823 0.0838 C -0.31888 0.08634 -0.31927 0.08935 -0.32032 0.09144 C -0.32123 0.09282 -0.32357 0.0912 -0.32357 0.09329 C -0.32448 0.1213 -0.32383 0.11736 -0.31823 0.13148 C -0.31745 0.13333 -0.31706 0.13565 -0.31602 0.13704 C -0.31524 0.13843 -0.31393 0.13819 -0.31289 0.13912 C -0.30456 0.14653 -0.31446 0.14005 -0.30638 0.14468 C -0.30534 0.14606 -0.30456 0.14861 -0.30326 0.14861 C -0.29636 0.14792 -0.28946 0.14606 -0.28282 0.14282 C -0.28034 0.14167 -0.27826 0.13843 -0.27643 0.13519 C -0.27058 0.12477 -0.27344 0.13032 -0.26784 0.11806 C -0.26745 0.11551 -0.26563 0.10278 -0.26576 0.10093 C -0.26667 0.07917 -0.26706 0.05718 -0.27005 0.03611 C -0.27058 0.03171 -0.27643 0.03032 -0.27852 0.02847 C -0.2819 0.02569 -0.28477 0.02153 -0.28828 0.01898 C -0.29206 0.0162 -0.29623 0.01574 -0.3 0.01319 C -0.30196 0.01204 -0.31133 0.00347 -0.31393 4.81481E-6 C -0.31511 -0.00162 -0.31602 -0.00394 -0.31719 -0.00579 C -0.31745 -0.00764 -0.31706 -0.01134 -0.31823 -0.01157 C -0.32448 -0.01273 -0.32696 -0.0088 -0.33112 -0.00394 C -0.33177 -0.00208 -0.33229 0.00023 -0.33321 0.00185 C -0.33412 0.00347 -0.33568 0.00394 -0.33646 0.00556 C -0.3375 0.00787 -0.33763 0.01088 -0.33854 0.01319 C -0.33946 0.01551 -0.34076 0.01713 -0.3418 0.01898 C -0.34245 0.02315 -0.34401 0.03519 -0.34505 0.03796 L -0.34714 0.04375 C -0.34753 0.04884 -0.34779 0.05394 -0.34818 0.05903 C -0.34844 0.06227 -0.34974 0.06528 -0.34935 0.06852 C -0.34818 0.07778 -0.34466 0.07639 -0.34076 0.07801 C -0.32461 0.08472 -0.33841 0.08125 -0.31393 0.0838 L -0.3043 0.0875 C -0.30143 0.08889 -0.2987 0.0912 -0.29571 0.09144 L -0.25078 0.08958 C -0.24792 0.08704 -0.24479 0.08495 -0.24219 0.08194 C -0.24089 0.08032 -0.24037 0.07708 -0.23893 0.07616 C -0.23581 0.07431 -0.23255 0.075 -0.2293 0.07431 C -0.20899 0.07546 -0.18854 0.07593 -0.16823 0.07801 C -0.15782 0.07917 -0.14753 0.08194 -0.13711 0.0838 C -0.13282 0.08449 -0.12852 0.08472 -0.12422 0.08565 C -0.09115 0.09282 -0.12943 0.08681 -0.09649 0.09144 C -0.09037 0.09329 -0.08438 0.0956 -0.07826 0.09722 C -0.07318 0.09815 -0.06823 0.09907 -0.06315 0.09907 L 0.05247 0.09722 C 0.05468 0.09653 0.05677 0.09606 0.05898 0.09514 C 0.06354 0.09352 0.0681 0.09005 0.07291 0.08958 C 0.0875 0.0875 0.10221 0.08819 0.11679 0.0875 C 0.12773 0.07986 0.1164 0.08681 0.13398 0.08194 C 0.13685 0.08102 0.13958 0.07894 0.14258 0.07801 C 0.15039 0.07569 0.1582 0.07431 0.16614 0.07245 L 0.17461 0.07037 C 0.17682 0.06921 0.17916 0.06875 0.18112 0.06667 C 0.1832 0.06412 0.18424 0.05903 0.18646 0.05718 C 0.18867 0.05509 0.1914 0.05579 0.19401 0.05509 C 0.2026 0.03611 0.19349 0.05394 0.20364 0.04005 C 0.20521 0.03773 0.20625 0.03449 0.20794 0.03241 C 0.2095 0.03009 0.21146 0.02847 0.21328 0.02662 C 0.21432 0.02546 0.21536 0.02407 0.2164 0.02269 C 0.22213 0.00949 0.21653 0.01898 0.225 0.01319 C 0.24974 -0.00347 0.23437 0.00278 0.24752 -0.00208 C 0.25013 -0.00394 0.25885 -0.01019 0.26146 -0.01343 C 0.2638 -0.0162 0.26562 -0.02014 0.26784 -0.02292 C 0.2862 -0.04468 0.28099 -0.04074 0.29466 -0.04769 C 0.29648 -0.05093 0.29791 -0.05486 0.3 -0.05718 C 0.30156 -0.0588 0.30351 -0.05903 0.30534 -0.05903 C 0.33151 -0.06157 0.35755 -0.06296 0.38359 -0.06481 C 0.38502 -0.06551 0.38646 -0.0669 0.38789 -0.06667 C 0.39479 -0.06574 0.40325 -0.06042 0.4082 -0.05162 L 0.41146 -0.04583 C 0.41289 -0.03819 0.41484 -0.03079 0.41575 -0.02292 C 0.41732 -0.0088 0.41627 -0.01644 0.41901 4.81481E-6 C 0.41823 0.02083 0.41849 0.04213 0.41679 0.06273 C 0.41614 0.0713 0.40716 0.0963 0.40508 0.10093 C 0.39935 0.11366 0.38502 0.14259 0.37604 0.1544 C 0.36028 0.175 0.36836 0.16204 0.35794 0.17153 C 0.3539 0.175 0.35 0.1787 0.34609 0.18287 C 0.34284 0.18634 0.33945 0.18981 0.33646 0.19421 C 0.33437 0.19745 0.33359 0.20347 0.33112 0.20579 C 0.32721 0.20949 0.32252 0.20949 0.31823 0.21157 C 0.31354 0.20949 0.30859 0.20926 0.30429 0.20579 C 0.30286 0.20463 0.30247 0.20093 0.30221 0.19815 C 0.30156 0.19352 0.30013 0.15602 0.3 0.1544 C 0.30078 0.14537 0.30143 0.13657 0.30221 0.12755 C 0.30247 0.12431 0.3026 0.12106 0.30325 0.11806 C 0.30508 0.11019 0.30573 0.1 0.30963 0.09514 L 0.31289 0.09144 C 0.31471 0.0838 0.31419 0.07245 0.31823 0.06852 C 0.32148 0.06528 0.32461 0.06204 0.32786 0.05903 C 0.33034 0.05694 0.33307 0.05579 0.33541 0.05324 C 0.33802 0.05069 0.33997 0.0456 0.34284 0.04375 C 0.34661 0.04144 0.35078 0.04259 0.35468 0.0419 C 0.35664 0.03912 0.36497 0.02731 0.36862 0.02477 C 0.37031 0.02361 0.37213 0.02338 0.37396 0.02269 C 0.37968 0.02523 0.38567 0.02662 0.39114 0.03032 C 0.39375 0.03241 0.3987 0.04653 0.39974 0.04954 C 0.40299 0.05949 0.40325 0.06343 0.40612 0.07431 C 0.41445 0.10579 0.41054 0.08681 0.41471 0.10856 C 0.41497 0.11736 0.41575 0.12639 0.41575 0.13519 C 0.41575 0.15046 0.41562 0.16574 0.41471 0.18102 C 0.41458 0.18333 0.41341 0.18495 0.4125 0.18657 C 0.41159 0.18866 0.41054 0.19097 0.40937 0.19236 C 0.40416 0.19861 0.39804 0.20093 0.39218 0.20394 C 0.38932 0.20255 0.3862 0.20255 0.38359 0.2 C 0.38203 0.19861 0.38034 0.1956 0.38034 0.19236 C 0.38034 0.1581 0.37995 0.12315 0.38359 0.08958 C 0.38567 0.0706 0.39674 0.05208 0.40286 0.03611 C 0.40703 0.02546 0.40924 0.01227 0.41471 0.0037 C 0.43229 -0.02454 0.41875 -0.0044 0.43177 -0.02106 C 0.43854 -0.02963 0.44062 -0.03426 0.44791 -0.04005 C 0.45 -0.04167 0.45221 -0.04259 0.45429 -0.04398 C 0.4664 -0.05162 0.45911 -0.04884 0.47148 -0.05162 C 0.47357 -0.05347 0.47565 -0.05602 0.47786 -0.05718 C 0.48099 -0.05903 0.49765 -0.06088 0.4983 -0.06111 C 0.50078 -0.05463 0.50716 -0.04144 0.50677 -0.03241 C 0.50586 -0.00231 0.50325 0.02731 0.50039 0.05718 C 0.5 0.06134 0.49817 0.06458 0.49713 0.06852 C 0.49609 0.07292 0.49544 0.07778 0.49401 0.08194 C 0.49218 0.08681 0.48971 0.09097 0.4875 0.09514 C 0.4858 0.09861 0.48411 0.10185 0.48216 0.10463 C 0.47903 0.10972 0.47396 0.11644 0.47044 0.11991 C 0.46406 0.12662 0.45351 0.1331 0.44791 0.13704 C 0.4457 0.14028 0.44401 0.14444 0.4414 0.14676 C 0.43737 0.15023 0.43268 0.15069 0.42864 0.1544 C 0.42578 0.15671 0.42226 0.16065 0.41901 0.16181 C 0.41679 0.16273 0.41471 0.16296 0.4125 0.16389 C 0.41015 0.16458 0.40742 0.16597 0.40508 0.16759 C 0.40325 0.16875 0.40143 0.17014 0.39974 0.17153 C 0.38112 0.16944 0.36224 0.17153 0.34401 0.16574 C 0.33997 0.16435 0.33607 0.16296 0.33216 0.16181 C 0.32864 0.16111 0.325 0.16065 0.32148 0.15995 L 0.30429 0.15625 C 0.30325 0.15556 0.30221 0.15463 0.30104 0.1544 C 0.2888 0.15023 0.28646 0.15046 0.27435 0.14861 C 0.26771 0.14583 0.25534 0.1412 0.24857 0.13704 C 0.24713 0.13634 0.24583 0.13426 0.24427 0.13333 C 0.24101 0.13125 0.225 0.12407 0.22396 0.12384 C 0.22005 0.12269 0.21614 0.12245 0.21211 0.12199 C 0.20612 0.11875 0.20026 0.11366 0.19401 0.11227 C 0.17239 0.10764 0.19922 0.11412 0.17578 0.10671 C 0.17291 0.10579 0.17005 0.10556 0.16718 0.10463 C 0.16393 0.1037 0.1608 0.10139 0.15755 0.10093 C 0.14974 0.09954 0.14179 0.09977 0.13398 0.09907 L 0.11901 0.09514 C 0.1164 0.09468 0.11393 0.09352 0.11146 0.09329 C 0.08112 0.09028 0.09857 0.09167 0.05898 0.08958 C 0.05547 0.09097 0.04557 0.09444 0.04179 0.09722 C 0.03958 0.09861 0.03802 0.10185 0.03646 0.10463 L 0.03541 0.10463 " pathEditMode="relative" ptsTypes="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139" b="72778" l="6875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19" t="8572" b="24572"/>
          <a:stretch/>
        </p:blipFill>
        <p:spPr>
          <a:xfrm rot="16200000">
            <a:off x="4428309" y="-613954"/>
            <a:ext cx="2960914" cy="45850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25" y="4193176"/>
            <a:ext cx="2645228" cy="22337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3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272" y="4613363"/>
            <a:ext cx="2504805" cy="16698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60" r="7754"/>
          <a:stretch/>
        </p:blipFill>
        <p:spPr>
          <a:xfrm>
            <a:off x="5029200" y="3535133"/>
            <a:ext cx="1567543" cy="31007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6586" y="198119"/>
            <a:ext cx="2440578" cy="24405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406" b="84896" l="1751" r="981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1" t="15440" r="-2701" b="7724"/>
          <a:stretch/>
        </p:blipFill>
        <p:spPr>
          <a:xfrm>
            <a:off x="143216" y="51822"/>
            <a:ext cx="2404041" cy="258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08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2.5E-6 4.07407E-6 C 0.00273 -0.00324 0.00547 -0.00694 0.00846 -0.00949 C 0.00976 -0.01065 0.01133 -0.01134 0.01276 -0.01134 C 0.02135 -0.01134 0.02995 -0.01018 0.03854 -0.00949 C 0.03997 -0.00833 0.04128 -0.00648 0.04284 -0.00579 C 0.05768 0.00162 0.05391 -0.00162 0.06523 0.00185 C 0.08411 0.00787 0.06797 0.00417 0.08568 0.00764 C 0.08737 0.00949 0.08906 0.01181 0.09101 0.01343 C 0.09466 0.01597 0.09987 0.01759 0.10391 0.01898 C 0.11562 0.0294 0.10872 0.02431 0.12851 0.03426 C 0.14141 0.04074 0.13711 0.03912 0.14779 0.0419 C 0.16094 0.05185 0.14974 0.04375 0.16172 0.05139 C 0.16458 0.05324 0.16732 0.05556 0.17031 0.05718 C 0.17266 0.05833 0.18359 0.06065 0.18529 0.06088 C 0.19375 0.06482 0.18646 0.06181 0.20026 0.06482 C 0.20273 0.06528 0.20534 0.06597 0.20781 0.06667 C 0.20924 0.06713 0.21055 0.06829 0.21211 0.06852 C 0.21745 0.06968 0.22279 0.06991 0.22812 0.0706 C 0.23633 0.06991 0.24453 0.06968 0.25273 0.06852 C 0.25456 0.06829 0.25638 0.06713 0.25807 0.06667 C 0.26133 0.06597 0.26458 0.06551 0.26771 0.06482 C 0.26888 0.06412 0.26992 0.06366 0.27096 0.06296 C 0.27213 0.06181 0.27305 0.05995 0.27422 0.05903 C 0.27591 0.05787 0.27773 0.0581 0.27956 0.05718 C 0.28776 0.05324 0.28346 0.05324 0.28711 0.05324 L 0.28711 0.05324 " pathEditMode="relative" ptsTypes="AAAAAAAAAAAAAAAAAAAAAAAAA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03704E-6 L -4.16667E-7 7.03704E-6 C -0.00404 -0.00069 -0.00795 -0.00231 -0.01185 -0.00185 C -0.01315 -0.00161 -0.01381 0.00116 -0.01511 0.00186 C -0.01706 0.00325 -0.0194 0.00325 -0.02149 0.00394 C -0.03164 0.00649 -0.03308 0.00626 -0.04506 0.00764 C -0.05378 0.01297 -0.05248 0.0132 -0.06433 0.01343 L -0.20677 0.01528 C -0.21498 0.01598 -0.22318 0.01621 -0.23138 0.01737 C -0.2336 0.0176 -0.23568 0.01899 -0.23789 0.01922 C -0.26498 0.02177 -0.28008 0.02107 -0.30743 0.02107 L -0.30743 0.02107 " pathEditMode="relative" ptsTypes="AAAAAAAAAA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L 3.75E-6 -4.07407E-6 C -0.00456 -0.00509 -0.00938 -0.00972 -0.01393 -0.01528 C -0.02162 -0.02431 -0.02253 -0.02639 -0.02995 -0.03241 C -0.03099 -0.0331 -0.03216 -0.03357 -0.0332 -0.03426 C -0.03464 -0.03681 -0.03581 -0.03982 -0.0375 -0.0419 C -0.03906 -0.04375 -0.04115 -0.04421 -0.04284 -0.0456 C -0.0457 -0.04792 -0.0487 -0.05046 -0.05143 -0.05324 C -0.053 -0.05486 -0.05404 -0.05764 -0.05573 -0.05903 C -0.06094 -0.06273 -0.06641 -0.06528 -0.07175 -0.06852 L -0.08138 -0.07407 C -0.08359 -0.07546 -0.08555 -0.07732 -0.08789 -0.07801 L -0.10182 -0.08171 C -0.10391 -0.0838 -0.10586 -0.08611 -0.1082 -0.0875 C -0.11029 -0.08866 -0.1125 -0.08866 -0.11458 -0.08935 C -0.11602 -0.08982 -0.11745 -0.09074 -0.11888 -0.0912 C -0.13203 -0.09607 -0.11966 -0.09074 -0.12956 -0.09514 C -0.13073 -0.0963 -0.13164 -0.09792 -0.13281 -0.09884 C -0.13425 -0.1 -0.13568 -0.1 -0.13711 -0.10093 C -0.13815 -0.10139 -0.13919 -0.10208 -0.14037 -0.10278 C -0.14388 -0.10463 -0.1474 -0.10695 -0.15104 -0.10833 C -0.15391 -0.10949 -0.15677 -0.10972 -0.15964 -0.11042 C -0.1832 -0.11528 -0.15612 -0.10926 -0.17787 -0.11412 C -0.19167 -0.12245 -0.17552 -0.11389 -0.19714 -0.11991 C -0.19974 -0.1206 -0.20208 -0.12315 -0.20456 -0.12361 C -0.21211 -0.125 -0.21966 -0.125 -0.22708 -0.12546 C -0.23073 -0.12685 -0.23425 -0.12847 -0.23789 -0.1294 C -0.24245 -0.13056 -0.24714 -0.12963 -0.25169 -0.13125 C -0.25443 -0.13218 -0.25664 -0.13588 -0.25925 -0.13704 C -0.26445 -0.13912 -0.27956 -0.14167 -0.28607 -0.14259 C -0.3 -0.14213 -0.31393 -0.1419 -0.32787 -0.14074 C -0.32891 -0.14074 -0.32995 -0.13935 -0.33099 -0.13889 C -0.33242 -0.1382 -0.33386 -0.13773 -0.33529 -0.13704 C -0.34609 -0.13148 -0.32943 -0.13912 -0.34284 -0.1331 C -0.34453 -0.1287 -0.34622 -0.12407 -0.34818 -0.11991 C -0.34922 -0.11782 -0.35039 -0.1162 -0.35143 -0.11412 C -0.35287 -0.11111 -0.3543 -0.10787 -0.35573 -0.10463 C -0.35781 -0.08125 -0.35794 -0.08472 -0.35573 -0.04745 C -0.35534 -0.04282 -0.35065 -0.0382 -0.34922 -0.03611 C -0.34544 -0.03032 -0.34649 -0.0294 -0.3418 -0.02477 C -0.34076 -0.02361 -0.33958 -0.02338 -0.33854 -0.02269 C -0.33854 -0.02269 -0.33125 -0.01736 -0.32995 -0.01713 C -0.32604 -0.01597 -0.32214 -0.01574 -0.31823 -0.01528 C -0.30742 -0.01713 -0.29675 -0.01829 -0.28607 -0.02083 C -0.27891 -0.02269 -0.28073 -0.02384 -0.27643 -0.03032 C -0.275 -0.03241 -0.27331 -0.0338 -0.27214 -0.03611 C -0.27122 -0.03773 -0.2707 -0.04005 -0.26992 -0.0419 C -0.26823 -0.04583 -0.26615 -0.04907 -0.26458 -0.05324 C -0.26367 -0.05556 -0.26328 -0.05833 -0.2625 -0.06088 C -0.26146 -0.06412 -0.26029 -0.06713 -0.25925 -0.07037 C -0.25886 -0.07477 -0.25807 -0.07917 -0.2582 -0.0838 C -0.25925 -0.1125 -0.26198 -0.10046 -0.27956 -0.09699 L -0.29245 -0.08935 C -0.29596 -0.0875 -0.30313 -0.0838 -0.30313 -0.0838 C -0.30638 -0.07986 -0.30951 -0.07593 -0.31276 -0.07222 C -0.31524 -0.06968 -0.31797 -0.06782 -0.32031 -0.06458 C -0.3224 -0.06204 -0.3237 -0.05787 -0.32565 -0.05509 C -0.32761 -0.05255 -0.32995 -0.05139 -0.33216 -0.04954 C -0.3332 -0.04838 -0.33425 -0.04699 -0.33529 -0.0456 C -0.33581 -0.04005 -0.33646 -0.03218 -0.3375 -0.02662 C -0.3388 -0.01921 -0.33984 -0.0162 -0.3418 -0.00949 C -0.34141 0.00255 -0.34206 0.01481 -0.34063 0.02662 C -0.33984 0.03356 -0.33372 0.03611 -0.33099 0.03819 C -0.32956 0.03935 -0.32813 0.04051 -0.32669 0.0419 C -0.32422 0.04444 -0.32188 0.04768 -0.31927 0.04954 C -0.31719 0.05116 -0.30612 0.05324 -0.30534 0.05324 C -0.30247 0.05579 -0.3 0.06065 -0.29675 0.06088 C -0.28503 0.0625 -0.27305 0.0625 -0.26146 0.05903 C -0.25781 0.0581 -0.2556 0.05162 -0.25287 0.04768 C -0.24141 0.03194 -0.24466 0.0368 -0.23672 0.02292 C -0.23607 0.01968 -0.23542 0.01643 -0.23464 0.01343 C -0.23399 0.01134 -0.23294 0.00972 -0.23242 0.00764 C -0.23177 0.00463 -0.23177 0.00139 -0.23138 -0.00185 C -0.23099 -0.00556 -0.23125 -0.00972 -0.23034 -0.0132 C -0.22943 -0.0169 -0.22747 -0.01968 -0.22604 -0.02269 C -0.22708 -0.02986 -0.22708 -0.03773 -0.2293 -0.04375 C -0.2306 -0.04722 -0.23372 -0.04722 -0.23568 -0.04954 C -0.23763 -0.05162 -0.23919 -0.0544 -0.24102 -0.05695 C -0.25677 -0.05509 -0.27253 -0.05463 -0.28815 -0.05139 C -0.29024 -0.05093 -0.29167 -0.04745 -0.29349 -0.0456 C -0.29492 -0.04421 -0.29649 -0.04329 -0.29779 -0.0419 C -0.29935 -0.04005 -0.30065 -0.03796 -0.30208 -0.03611 C -0.30313 -0.03472 -0.3043 -0.03357 -0.30534 -0.03241 C -0.30768 -0.01945 -0.30443 -0.03403 -0.31276 -0.01713 C -0.31445 -0.01389 -0.31524 -0.00787 -0.31602 -0.0037 C -0.32057 0.01736 -0.31576 -0.00671 -0.32031 0.01713 C -0.31784 0.01782 -0.31537 0.01921 -0.31276 0.01898 C -0.30417 0.01829 -0.30052 0.01643 -0.29349 0.01343 C -0.29037 0.00926 -0.28854 0.00718 -0.28607 0.00185 C -0.28346 -0.0037 -0.2806 -0.00903 -0.27852 -0.01528 C -0.27461 -0.02662 -0.27643 -0.02153 -0.27318 -0.03032 C -0.2707 -0.04769 -0.27357 -0.02639 -0.27109 -0.05139 C -0.27083 -0.05394 -0.27031 -0.05648 -0.26992 -0.05903 C -0.27031 -0.06991 -0.26615 -0.09028 -0.27422 -0.09514 C -0.2763 -0.0963 -0.27852 -0.0963 -0.28073 -0.09699 C -0.28216 -0.09838 -0.28333 -0.10093 -0.28503 -0.10093 C -0.30208 -0.10023 -0.31927 -0.09861 -0.33633 -0.09514 C -0.33815 -0.09468 -0.33906 -0.09097 -0.34063 -0.08935 C -0.34232 -0.08773 -0.3444 -0.08727 -0.34609 -0.08565 C -0.34935 -0.08218 -0.35221 -0.07732 -0.35573 -0.07407 C -0.36589 -0.06505 -0.36172 -0.06991 -0.36849 -0.06088 C -0.36927 -0.05903 -0.36966 -0.05671 -0.3707 -0.05509 C -0.37487 -0.04884 -0.3763 -0.04931 -0.38138 -0.04745 C -0.38711 -0.03241 -0.37956 -0.0507 -0.38672 -0.03796 C -0.38867 -0.03449 -0.39193 -0.02477 -0.39323 -0.02083 C -0.39466 -0.01597 -0.3974 -0.00556 -0.3974 -0.00556 C -0.39388 0.05787 -0.40274 0.02917 -0.38997 0.03055 C -0.38529 0.03102 -0.38073 0.0331 -0.37604 0.03426 L -0.28815 0.03055 C -0.25651 0.0287 -0.28503 0.03009 -0.26888 0.02662 C -0.26458 0.02593 -0.26029 0.02546 -0.25599 0.02477 C -0.25495 0.02361 -0.25404 0.02199 -0.25287 0.02106 C -0.24662 0.0162 -0.24479 0.0169 -0.23789 0.01528 C -0.19258 0.0044 -0.2405 0.0118 -0.13815 0.00949 L -0.12643 0.00579 C -0.125 0.00532 -0.12357 0.0044 -0.12214 0.00393 C -0.11628 0.00208 -0.10964 0.00116 -0.10391 -4.07407E-6 C -0.07526 -0.01019 -0.10039 -0.00232 -0.04076 -0.00556 C -0.03529 -0.00602 -0.02995 -0.00695 -0.02461 -0.00764 C -0.02357 -0.0088 -0.02253 -0.01042 -0.02136 -0.01134 C -0.02005 -0.0125 -0.01862 -0.0132 -0.01706 -0.0132 C -0.00247 -0.01435 0.01211 -0.01458 0.02682 -0.01528 C 0.03698 -0.01968 0.02474 -0.01296 0.03542 -0.02477 C 0.03659 -0.02616 0.03828 -0.02593 0.03971 -0.02662 C 0.04114 -0.02917 0.04245 -0.03195 0.04401 -0.03426 C 0.04492 -0.03565 0.04622 -0.03634 0.04713 -0.03796 C 0.04805 -0.03958 0.04831 -0.04213 0.04935 -0.04375 C 0.05091 -0.04607 0.05299 -0.04722 0.05469 -0.04954 C 0.05586 -0.05116 0.05677 -0.05347 0.05781 -0.05509 C 0.05963 -0.05787 0.06133 -0.06042 0.06328 -0.06273 C 0.07435 -0.07662 0.06406 -0.06343 0.07174 -0.07037 C 0.07292 -0.0713 0.07383 -0.07315 0.075 -0.07407 C 0.07669 -0.0757 0.07864 -0.07639 0.08034 -0.07801 C 0.08385 -0.08102 0.08646 -0.08519 0.08997 -0.0875 C 0.11328 -0.10232 0.08867 -0.08357 0.11042 -0.10093 L 0.23359 -0.09329 C 0.24297 -0.09236 0.24453 -0.0882 0.25286 -0.0838 C 0.25456 -0.08264 0.25638 -0.08241 0.2582 -0.08171 C 0.26562 -0.07616 0.26719 -0.07454 0.27539 -0.07037 C 0.27708 -0.06945 0.27891 -0.06921 0.28073 -0.06852 C 0.28281 -0.06667 0.28529 -0.06528 0.28711 -0.06273 C 0.28815 -0.06134 0.28919 -0.05926 0.28932 -0.05695 C 0.29023 -0.02384 0.29232 -0.03009 0.28503 -0.01713 C 0.28424 -0.01273 0.28294 -0.00532 0.28177 -0.00185 C 0.2806 0.00208 0.27995 0.0081 0.27747 0.00949 L 0.27435 0.01157 C 0.26758 0.00741 0.26732 0.00949 0.27213 -0.01528 C 0.27669 -0.03866 0.28047 -0.03218 0.29036 -0.04375 L 0.29674 -0.05139 C 0.30091 -0.06968 0.29661 -0.05787 0.31289 -0.06667 C 0.31549 -0.06806 0.31771 -0.07083 0.32031 -0.07222 C 0.32409 -0.07431 0.33203 -0.07685 0.33646 -0.07801 C 0.34922 -0.08148 0.34935 -0.08125 0.36003 -0.0838 C 0.36107 -0.08495 0.36211 -0.08866 0.36328 -0.0875 C 0.36693 -0.0838 0.36719 -0.07639 0.36862 -0.07037 C 0.36953 -0.06597 0.37083 -0.06157 0.37174 -0.05695 C 0.37279 -0.05232 0.37357 -0.04236 0.37396 -0.03796 C 0.37292 -0.02778 0.372 -0.01759 0.3707 -0.00764 C 0.37018 -0.00301 0.37044 0.00255 0.36862 0.00579 C 0.36432 0.01273 0.35924 0.01991 0.35351 0.02106 L 0.33424 0.02477 C 0.33242 0.02523 0.33073 0.02569 0.32891 0.02662 C 0.32708 0.02778 0.32539 0.02917 0.32357 0.03055 C 0.3207 0.02986 0.31732 0.03171 0.31497 0.0287 C 0.31276 0.02569 0.31289 0.01968 0.31185 0.01528 C 0.31081 0.01134 0.30963 0.00764 0.30859 0.00393 C 0.30898 -0.02338 0.30859 -0.0507 0.30963 -0.07801 C 0.30976 -0.08032 0.3112 -0.08171 0.31185 -0.0838 C 0.31393 -0.0912 0.31133 -0.08912 0.31601 -0.09514 C 0.31732 -0.09676 0.31888 -0.09769 0.32031 -0.09884 C 0.32786 -0.09769 0.33542 -0.09769 0.34284 -0.09514 C 0.34635 -0.09398 0.34922 -0.08958 0.35247 -0.0875 C 0.35599 -0.08519 0.35963 -0.0838 0.36328 -0.08171 C 0.36641 -0.08009 0.36966 -0.07801 0.37292 -0.07616 C 0.37539 -0.07292 0.37773 -0.06945 0.38034 -0.06667 C 0.38307 -0.06366 0.38633 -0.06227 0.38893 -0.05903 C 0.39427 -0.05208 0.39674 -0.04445 0.39961 -0.03426 C 0.40013 -0.03241 0.40039 -0.03032 0.40078 -0.02847 C 0.39961 -0.00556 0.39974 0.01736 0.39753 0.04005 C 0.39713 0.04305 0.39453 0.04375 0.39323 0.04583 C 0.39167 0.04815 0.39062 0.05139 0.38893 0.05324 C 0.38463 0.0588 0.38268 0.05903 0.37825 0.06088 C 0.375 0.06412 0.37226 0.07014 0.36862 0.0706 L 0.32357 0.06481 C 0.32174 0.06088 0.31953 0.05764 0.31823 0.05324 C 0.3095 0.02454 0.32096 0.05185 0.31393 0.03241 C 0.31159 0.02593 0.30898 0.01968 0.30638 0.01343 C 0.30573 -0.01111 0.30417 -0.03634 0.30638 -0.06088 C 0.30677 -0.06389 0.3082 -0.06667 0.30963 -0.06852 C 0.31159 -0.0706 0.31393 -0.07107 0.31601 -0.07222 C 0.32708 -0.07107 0.33828 -0.07083 0.34935 -0.06852 C 0.35273 -0.06759 0.3595 -0.06273 0.36328 -0.05903 C 0.36432 -0.05787 0.36536 -0.05648 0.36641 -0.05509 C 0.36745 -0.05255 0.36888 -0.05046 0.36966 -0.04745 C 0.37109 -0.04213 0.37292 -0.03032 0.37292 -0.03032 C 0.37213 -0.00949 0.37174 0.01157 0.3707 0.03241 C 0.37057 0.0368 0.36862 0.0419 0.36641 0.04375 C 0.36484 0.04537 0.36289 0.04491 0.36107 0.04583 C 0.3556 0.04838 0.35247 0.05116 0.34713 0.05532 C 0.33138 0.05324 0.31562 0.05231 0.3 0.04954 C 0.28034 0.04606 0.28659 0.04537 0.27213 0.03819 C 0.26784 0.03588 0.26354 0.03472 0.25924 0.03241 C 0.25104 0.02778 0.24232 0.02454 0.23463 0.01713 C 0.22539 0.00833 0.21706 -0.00556 0.20677 -0.00949 L 0.18646 -0.01713 C 0.15794 -0.04468 0.18997 -0.01713 0.16393 -0.03032 C 0.15976 -0.03241 0.15612 -0.03704 0.15221 -0.03982 C 0.14792 -0.04282 0.14375 -0.04583 0.13932 -0.04745 C 0.12708 -0.05232 0.13281 -0.04977 0.12213 -0.05509 C 0.10325 -0.0544 0.08424 -0.05556 0.06536 -0.05324 C 0.06302 -0.05301 0.0612 -0.04907 0.05898 -0.04745 C 0.0569 -0.04607 0.05469 -0.04491 0.05247 -0.04375 C 0.04661 -0.03333 0.05221 -0.0412 0.0418 -0.03426 C 0.03958 -0.03264 0.03737 -0.03079 0.03542 -0.02847 C 0.03411 -0.02708 0.03359 -0.02361 0.03216 -0.02269 C 0.02943 -0.02107 0.02643 -0.02153 0.02357 -0.02083 C 0.01445 -0.01852 0.02018 -0.01898 0.01289 -0.01898 L 0.01068 -0.01898 " pathEditMode="relative" ptsTypes="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82" b="94118" l="0" r="963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337" y="4676502"/>
            <a:ext cx="2828895" cy="19724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483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469" y="5133703"/>
            <a:ext cx="1221393" cy="15152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017" y="174525"/>
            <a:ext cx="2962230" cy="51159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3" b="9592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28773">
            <a:off x="1470231" y="1750499"/>
            <a:ext cx="3125158" cy="250012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574176"/>
            <a:ext cx="1657791" cy="16577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4" y="587828"/>
            <a:ext cx="1613262" cy="16132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2547256"/>
            <a:ext cx="1672796" cy="17956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485" b="90000" l="9949" r="899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52" t="6858" r="33208" b="29904"/>
          <a:stretch/>
        </p:blipFill>
        <p:spPr>
          <a:xfrm flipH="1">
            <a:off x="5356125" y="1394459"/>
            <a:ext cx="1796517" cy="400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03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2.5E-6 -2.96296E-6 C 0.00312 0.00047 0.00638 0.00093 0.00963 0.00186 C 0.01067 0.00209 0.01185 0.00255 0.01276 0.00371 C 0.02135 0.01459 0.01276 0.00949 0.02135 0.0132 C 0.02239 0.01644 0.02317 0.01991 0.02461 0.02269 C 0.02539 0.02454 0.02669 0.02524 0.02773 0.02662 C 0.02955 0.02848 0.03151 0.0301 0.0332 0.03218 C 0.03437 0.0338 0.03515 0.03635 0.03632 0.03797 C 0.03737 0.03936 0.03854 0.04028 0.03958 0.0419 C 0.04075 0.04352 0.04166 0.04584 0.04283 0.04746 C 0.04375 0.04908 0.04505 0.04977 0.04596 0.05139 C 0.04856 0.05556 0.05104 0.06019 0.05351 0.06459 C 0.05455 0.06667 0.05547 0.06875 0.05664 0.07037 C 0.05846 0.07292 0.06054 0.075 0.06211 0.07801 C 0.06445 0.08264 0.06601 0.08866 0.06849 0.09329 C 0.07135 0.09838 0.07487 0.10255 0.07708 0.10857 C 0.07773 0.11042 0.07838 0.1125 0.07916 0.11412 C 0.08802 0.13218 0.08099 0.11551 0.09101 0.13334 C 0.09192 0.13496 0.09218 0.1375 0.0931 0.13889 C 0.0944 0.14074 0.09622 0.14098 0.09739 0.14283 C 0.10052 0.14746 0.10273 0.15371 0.10599 0.15811 C 0.10885 0.16181 0.11198 0.16505 0.11458 0.16945 C 0.11562 0.1713 0.11653 0.17338 0.1177 0.17524 C 0.11875 0.17662 0.11992 0.17755 0.12096 0.17894 C 0.12213 0.18079 0.12291 0.18311 0.12422 0.18473 C 0.12513 0.18588 0.12643 0.18565 0.12734 0.18658 C 0.12851 0.1875 0.12955 0.18912 0.1306 0.19051 C 0.13672 0.20486 0.13073 0.19375 0.13698 0.2 C 0.13932 0.20209 0.14349 0.20764 0.14349 0.20764 C 0.14583 0.21389 0.14466 0.21158 0.14674 0.21528 L 0.14349 0.20371 " pathEditMode="relative" ptsTypes="AAAAAAAAAAAAAAAAAAAAAAAAAAAAAA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8.88889E-6 L -3.54167E-6 8.88889E-6 C 0.00274 -0.00323 0.00534 -0.00786 0.00847 -0.00972 C 0.01511 -0.01319 0.02891 -0.01527 0.02891 -0.01527 C 0.03034 -0.01736 0.03138 -0.02083 0.03321 -0.02106 C 0.0474 -0.02337 0.06172 -0.02245 0.07605 -0.02291 L 0.13711 -0.02476 C 0.1392 -0.02615 0.14128 -0.02777 0.14349 -0.0287 C 0.14662 -0.02986 0.15013 -0.0287 0.15313 -0.03055 C 0.15534 -0.03194 0.15651 -0.03611 0.15847 -0.03819 C 0.16003 -0.03981 0.16615 -0.04166 0.16706 -0.04189 C 0.1681 -0.04328 0.16953 -0.04398 0.17032 -0.04583 C 0.1737 -0.05347 0.16849 -0.04999 0.17357 -0.05717 C 0.17435 -0.05856 0.17565 -0.05833 0.1767 -0.05925 C 0.17787 -0.06018 0.17878 -0.06226 0.17995 -0.06296 C 0.18203 -0.06411 0.18425 -0.06411 0.18633 -0.06481 C 0.18972 -0.06597 0.19076 -0.06689 0.19388 -0.06874 C 0.19493 -0.0699 0.1961 -0.07106 0.19714 -0.07245 C 0.19818 -0.0743 0.19909 -0.07661 0.20026 -0.07823 C 0.20118 -0.07939 0.20248 -0.07916 0.20352 -0.08009 C 0.20808 -0.08425 0.20573 -0.08379 0.2099 -0.08958 C 0.21198 -0.09236 0.21407 -0.0949 0.21641 -0.09722 C 0.21732 -0.09814 0.21849 -0.09837 0.21953 -0.09907 C 0.22032 -0.09976 0.22097 -0.10046 0.22175 -0.10092 L 0.225 -0.10092 " pathEditMode="relative" ptsTypes="AAAAAAAAAAAAAAAAAAAAAAA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833E-6 7.40741E-7 L -5.20833E-6 7.40741E-7 C 0.00208 -0.00579 0.00377 -0.01227 0.00637 -0.01736 C 0.00742 -0.01944 0.00924 -0.01968 0.01067 -0.02106 C 0.01171 -0.02222 0.01275 -0.02361 0.0138 -0.02477 C 0.0177 -0.03843 0.01406 -0.0287 0.02343 -0.0419 C 0.02473 -0.04375 0.02551 -0.04606 0.02669 -0.04768 C 0.02903 -0.05069 0.03176 -0.05255 0.03424 -0.05532 C 0.03567 -0.05694 0.03697 -0.05949 0.03854 -0.06111 C 0.03971 -0.06227 0.04505 -0.06435 0.04596 -0.06481 C 0.04739 -0.06667 0.04895 -0.06829 0.05025 -0.0706 C 0.05195 -0.07338 0.05273 -0.07755 0.05455 -0.08009 C 0.05637 -0.08264 0.05885 -0.08403 0.06093 -0.08588 C 0.06301 -0.08727 0.06653 -0.08866 0.06848 -0.08958 C 0.07174 -0.09329 0.07538 -0.09606 0.07812 -0.10093 C 0.07916 -0.10301 0.08007 -0.10532 0.08137 -0.10671 C 0.08697 -0.11343 0.08749 -0.11134 0.09309 -0.1162 C 0.09505 -0.11782 0.09674 -0.12014 0.09843 -0.12199 C 0.1013 -0.12824 0.10494 -0.1338 0.10703 -0.14097 C 0.10781 -0.14375 0.11132 -0.15694 0.11236 -0.1581 C 0.11458 -0.16088 0.11744 -0.16065 0.11992 -0.16204 C 0.12096 -0.16319 0.12213 -0.16435 0.12317 -0.16574 C 0.1246 -0.16759 0.12591 -0.16968 0.12734 -0.17153 C 0.13346 -0.17824 0.13033 -0.17199 0.1371 -0.18102 C 0.13828 -0.18264 0.13906 -0.18495 0.14023 -0.18657 C 0.14127 -0.18819 0.14244 -0.18912 0.14348 -0.19051 C 0.14413 -0.19236 0.14466 -0.19468 0.14557 -0.1963 C 0.15234 -0.20833 0.1483 -0.19421 0.1552 -0.21343 C 0.16184 -0.23148 0.15585 -0.22639 0.16275 -0.23055 C 0.16315 -0.23241 0.16328 -0.23449 0.1638 -0.23611 C 0.16393 -0.23657 0.16887 -0.24768 0.16913 -0.24954 C 0.16953 -0.25139 0.16913 -0.25324 0.16913 -0.25509 L 0.16913 -0.25509 " pathEditMode="relative" ptsTypes="AAAAAAAAAAAAAAAAAAAAAAAAAAAAAAAAA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6 L 1.45833E-6 3.7037E-6 C 0.00247 -0.00394 0.00443 -0.00903 0.00742 -0.01135 C 0.01159 -0.01482 0.02318 -0.01713 0.02891 -0.02292 C 0.03932 -0.03334 0.04948 -0.04468 0.0599 -0.05533 C 0.06276 -0.05811 0.06575 -0.05996 0.06849 -0.06297 C 0.08359 -0.07894 0.09883 -0.09514 0.11354 -0.1125 C 0.11667 -0.11621 0.11888 -0.122 0.122 -0.1257 C 0.13997 -0.14676 0.15885 -0.16551 0.17669 -0.18658 C 0.19102 -0.20348 0.20391 -0.22408 0.21849 -0.24005 C 0.23138 -0.25394 0.24466 -0.26667 0.25703 -0.28195 C 0.26836 -0.29584 0.2776 -0.31436 0.28919 -0.32755 C 0.29818 -0.33774 0.30716 -0.34746 0.31602 -0.35811 C 0.32044 -0.36343 0.32435 -0.36991 0.32891 -0.37524 C 0.32982 -0.37639 0.33099 -0.37686 0.33203 -0.37709 C 0.33698 -0.37871 0.34206 -0.37963 0.347 -0.38079 C 0.34844 -0.37593 0.34987 -0.37061 0.3513 -0.36575 C 0.35234 -0.36227 0.3556 -0.35487 0.35664 -0.35232 C 0.36211 -0.24399 0.37474 -0.19838 0.33737 -0.09908 C 0.32891 -0.07616 0.31172 -0.06852 0.29883 -0.05325 C 0.29453 -0.06343 0.28737 -0.0713 0.28594 -0.0838 C 0.28008 -0.13959 0.30807 -0.13264 0.32995 -0.13704 C 0.34518 -0.14028 0.36068 -0.13959 0.37604 -0.14098 C 0.3862 -0.10764 0.39232 -0.0963 0.38021 -0.04375 C 0.37669 -0.02825 0.36523 -0.02362 0.35781 -0.01343 C 0.347 -0.02362 0.3349 -0.02987 0.32565 -0.04375 C 0.32161 -0.05 0.31719 -0.06297 0.32031 -0.07061 C 0.32812 -0.08959 0.36784 -0.08866 0.37487 -0.08959 C 0.38216 -0.08079 0.38542 -0.07894 0.38346 -0.05139 C 0.37253 0.103 0.37982 0.05347 0.35885 0.11226 C 0.35833 0.11388 0.3474 0.14699 0.34596 0.14861 C 0.3099 0.18819 0.31458 0.18564 0.29245 0.19236 C 0.29271 0.18541 0.29219 0.178 0.29349 0.17129 C 0.29414 0.16828 0.29609 0.16689 0.29779 0.16574 C 0.3069 0.1581 0.31641 0.15162 0.32565 0.14467 C 0.32708 0.14537 0.33047 0.14421 0.32995 0.14652 C 0.32786 0.15462 0.31081 0.17592 0.30846 0.17893 C 0.30677 0.18101 0.30312 0.18472 0.30312 0.18472 L 0.28281 0.22847 C 0.272 0.25092 0.27187 0.24375 0.29883 0.2456 C 0.32956 0.24768 0.36029 0.24814 0.39102 0.24953 C 0.40456 0.25324 0.44362 0.24861 0.43164 0.26087 C 0.42552 0.26712 0.37578 0.27569 0.35247 0.27986 L 0.29674 0.30092 C 0.29453 0.30162 0.29245 0.30393 0.29023 0.30462 C 0.28242 0.30763 0.27461 0.30972 0.26667 0.31226 C 0.26133 0.3162 0.24492 0.32175 0.25065 0.32361 C 0.29271 0.33819 0.29023 0.33888 0.3095 0.32175 C 0.33529 0.32245 0.36094 0.32199 0.38672 0.32361 C 0.38867 0.32384 0.39023 0.32662 0.39206 0.32754 C 0.39883 0.33101 0.4056 0.33379 0.41237 0.33703 C 0.40456 0.34074 0.39674 0.34513 0.3888 0.34837 C 0.38607 0.34953 0.3832 0.35 0.38021 0.35046 C 0.36992 0.35138 0.3595 0.35162 0.34922 0.35231 C 0.32057 0.34537 0.29141 0.34421 0.26354 0.33125 C 0.25078 0.32546 0.24088 0.3074 0.22917 0.29699 C 0.22773 0.29583 0.22643 0.29444 0.22487 0.29328 C 0.21849 0.28796 0.21198 0.28356 0.2056 0.278 C 0.1987 0.27199 0.19206 0.26527 0.18529 0.25902 C 0.18177 0.25555 0.17969 0.25462 0.17669 0.24953 C 0.17227 0.24143 0.16797 0.2331 0.1638 0.22476 C 0.16302 0.22291 0.16289 0.2199 0.16172 0.21898 C 0.15768 0.21597 0.14883 0.21319 0.14883 0.21319 C 0.12852 0.21782 0.13255 0.20856 0.12422 0.24189 C 0.12344 0.24467 0.12344 0.24814 0.12318 0.25138 C 0.12344 0.26018 0.12057 0.27199 0.12422 0.278 C 0.13034 0.28796 0.14779 0.29143 0.14779 0.29143 C 0.15495 0.28819 0.16237 0.2868 0.16927 0.28171 C 0.1707 0.28078 0.17096 0.27708 0.17135 0.2743 C 0.17253 0.26481 0.17279 0.25509 0.17344 0.2456 C 0.17279 0.24375 0.17227 0.24143 0.17135 0.23981 C 0.16237 0.22384 0.15469 0.23587 0.13919 0.23796 C 0.13711 0.24305 0.13477 0.24791 0.13281 0.25324 C 0.13216 0.25509 0.13086 0.2655 0.1306 0.26666 C 0.13164 0.31481 0.12747 0.31458 0.14023 0.35046 C 0.14284 0.3574 0.14505 0.36458 0.14779 0.37129 C 0.1487 0.37361 0.15013 0.37476 0.15104 0.37708 C 0.15378 0.38425 0.15846 0.4 0.15846 0.4 C 0.15937 0.38194 0.1612 0.34722 0.16068 0.33333 C 0.16042 0.32731 0.15859 0.32175 0.15742 0.3162 C 0.15391 0.29953 0.15104 0.28263 0.14674 0.26666 C 0.14375 0.25578 0.13854 0.24722 0.13594 0.23611 C 0.13529 0.23287 0.1349 0.22962 0.13385 0.22662 C 0.12747 0.20787 0.11641 0.18657 0.10924 0.17129 C 0.10885 0.16875 0.10885 0.16597 0.1082 0.16365 C 0.10742 0.16134 0.10586 0.16018 0.10495 0.1581 C 0.10417 0.15625 0.10352 0.15416 0.10273 0.15231 C 0.09753 0.13958 0.09284 0.12592 0.08672 0.11412 C 0.06016 0.06365 0.08047 0.1081 0.06641 0.0875 C 0.06406 0.08425 0.06211 0.07986 0.0599 0.07615 L 0.05352 0.06481 C 0.05247 0.06226 0.05195 0.0581 0.05026 0.05717 C 0.04622 0.05462 0.04167 0.05601 0.03737 0.05509 C 0.0349 0.05462 0.03242 0.05416 0.02995 0.05324 C 0.0263 0.05208 0.01927 0.04953 0.01927 0.04953 L 0.0181 0.04953 " pathEditMode="relative" ptsTypes="AAAAAAAAAAAAAAAAAAAAAAAAAAAAAAAAAAAAAAAAAAAAAAAAAAAAAAAAAAAAAAAAAAAAAAAAAAAAAAAAAAAAAAAAAAAAAAAA"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646" y="2200919"/>
            <a:ext cx="4985657" cy="4198448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528354" y="388711"/>
            <a:ext cx="9825446" cy="257655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/>
              <a:t> </a:t>
            </a:r>
            <a:r>
              <a:rPr lang="ru-RU" smtClean="0"/>
              <a:t>      </a:t>
            </a:r>
            <a:r>
              <a:rPr lang="ru-RU" sz="2000" dirty="0" smtClean="0"/>
              <a:t>В </a:t>
            </a:r>
            <a:r>
              <a:rPr lang="ru-RU" sz="2000" dirty="0"/>
              <a:t>результате </a:t>
            </a:r>
            <a:r>
              <a:rPr lang="ru-RU" sz="2000" dirty="0" smtClean="0"/>
              <a:t>данной игры можно </a:t>
            </a:r>
            <a:r>
              <a:rPr lang="ru-RU" sz="2000" dirty="0"/>
              <a:t>сделать следующие выводы</a:t>
            </a:r>
            <a:r>
              <a:rPr lang="ru-RU" sz="2000" dirty="0" smtClean="0"/>
              <a:t>:</a:t>
            </a:r>
          </a:p>
          <a:p>
            <a:pPr algn="just"/>
            <a:r>
              <a:rPr lang="ru-RU" sz="2000" dirty="0" smtClean="0"/>
              <a:t>дети </a:t>
            </a:r>
            <a:r>
              <a:rPr lang="ru-RU" sz="2000" dirty="0"/>
              <a:t>приобрели устойчивые знания по теме; </a:t>
            </a:r>
            <a:endParaRPr lang="ru-RU" sz="2000" dirty="0" smtClean="0"/>
          </a:p>
          <a:p>
            <a:pPr algn="just"/>
            <a:r>
              <a:rPr lang="ru-RU" sz="2000" dirty="0" smtClean="0"/>
              <a:t> </a:t>
            </a:r>
            <a:r>
              <a:rPr lang="ru-RU" sz="2000" dirty="0"/>
              <a:t>расширили и углубили восприятие цветовой гаммы; </a:t>
            </a:r>
            <a:endParaRPr lang="ru-RU" sz="2000" dirty="0" smtClean="0"/>
          </a:p>
          <a:p>
            <a:pPr algn="just"/>
            <a:r>
              <a:rPr lang="ru-RU" sz="2000" dirty="0" smtClean="0"/>
              <a:t> </a:t>
            </a:r>
            <a:r>
              <a:rPr lang="ru-RU" sz="2000" dirty="0"/>
              <a:t>научились уверенно пользоваться цветом и его оттенками; </a:t>
            </a:r>
            <a:endParaRPr lang="ru-RU" sz="2000" dirty="0" smtClean="0"/>
          </a:p>
          <a:p>
            <a:pPr algn="just"/>
            <a:r>
              <a:rPr lang="ru-RU" sz="2000" dirty="0" smtClean="0"/>
              <a:t>овладели </a:t>
            </a:r>
            <a:r>
              <a:rPr lang="ru-RU" sz="2000" dirty="0"/>
              <a:t>навыками экспериментирования; </a:t>
            </a:r>
            <a:endParaRPr lang="ru-RU" sz="2000" dirty="0" smtClean="0"/>
          </a:p>
          <a:p>
            <a:pPr algn="just"/>
            <a:r>
              <a:rPr lang="ru-RU" sz="2000" dirty="0" smtClean="0"/>
              <a:t>развитие </a:t>
            </a:r>
            <a:r>
              <a:rPr lang="ru-RU" sz="2000" dirty="0"/>
              <a:t>творчества, фантазии, художественного вкуса.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286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252</Words>
  <Application>Microsoft Office PowerPoint</Application>
  <PresentationFormat>Широкоэкранный</PresentationFormat>
  <Paragraphs>17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Calibri Light (Заголовки)</vt:lpstr>
      <vt:lpstr>Wingdings</vt:lpstr>
      <vt:lpstr>Тема Office</vt:lpstr>
      <vt:lpstr>компьютерная игра: «Учимся смешивать краски»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Админ</cp:lastModifiedBy>
  <cp:revision>17</cp:revision>
  <dcterms:created xsi:type="dcterms:W3CDTF">2022-01-17T07:57:03Z</dcterms:created>
  <dcterms:modified xsi:type="dcterms:W3CDTF">2022-01-17T15:17:13Z</dcterms:modified>
</cp:coreProperties>
</file>