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2D1D-7E6F-4285-9504-A4F891E35417}" type="datetimeFigureOut">
              <a:rPr lang="ru-RU" smtClean="0"/>
              <a:pPr/>
              <a:t>16.11.2020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355E-F3C0-43B3-82BF-77B5914B37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2D1D-7E6F-4285-9504-A4F891E35417}" type="datetimeFigureOut">
              <a:rPr lang="ru-RU" smtClean="0"/>
              <a:pPr/>
              <a:t>16.11.2020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355E-F3C0-43B3-82BF-77B5914B37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2D1D-7E6F-4285-9504-A4F891E35417}" type="datetimeFigureOut">
              <a:rPr lang="ru-RU" smtClean="0"/>
              <a:pPr/>
              <a:t>16.11.2020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355E-F3C0-43B3-82BF-77B5914B37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2D1D-7E6F-4285-9504-A4F891E35417}" type="datetimeFigureOut">
              <a:rPr lang="ru-RU" smtClean="0"/>
              <a:pPr/>
              <a:t>16.11.2020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355E-F3C0-43B3-82BF-77B5914B37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2D1D-7E6F-4285-9504-A4F891E35417}" type="datetimeFigureOut">
              <a:rPr lang="ru-RU" smtClean="0"/>
              <a:pPr/>
              <a:t>16.11.2020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355E-F3C0-43B3-82BF-77B5914B37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2D1D-7E6F-4285-9504-A4F891E35417}" type="datetimeFigureOut">
              <a:rPr lang="ru-RU" smtClean="0"/>
              <a:pPr/>
              <a:t>16.11.2020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355E-F3C0-43B3-82BF-77B5914B37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2D1D-7E6F-4285-9504-A4F891E35417}" type="datetimeFigureOut">
              <a:rPr lang="ru-RU" smtClean="0"/>
              <a:pPr/>
              <a:t>16.11.2020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355E-F3C0-43B3-82BF-77B5914B37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2D1D-7E6F-4285-9504-A4F891E35417}" type="datetimeFigureOut">
              <a:rPr lang="ru-RU" smtClean="0"/>
              <a:pPr/>
              <a:t>16.11.2020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355E-F3C0-43B3-82BF-77B5914B37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2D1D-7E6F-4285-9504-A4F891E35417}" type="datetimeFigureOut">
              <a:rPr lang="ru-RU" smtClean="0"/>
              <a:pPr/>
              <a:t>16.11.2020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355E-F3C0-43B3-82BF-77B5914B37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2D1D-7E6F-4285-9504-A4F891E35417}" type="datetimeFigureOut">
              <a:rPr lang="ru-RU" smtClean="0"/>
              <a:pPr/>
              <a:t>16.11.2020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355E-F3C0-43B3-82BF-77B5914B37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2D1D-7E6F-4285-9504-A4F891E35417}" type="datetimeFigureOut">
              <a:rPr lang="ru-RU" smtClean="0"/>
              <a:pPr/>
              <a:t>16.11.2020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355E-F3C0-43B3-82BF-77B5914B37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A2D1D-7E6F-4285-9504-A4F891E35417}" type="datetimeFigureOut">
              <a:rPr lang="ru-RU" smtClean="0"/>
              <a:pPr/>
              <a:t>16.11.2020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5355E-F3C0-43B3-82BF-77B5914B37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ds03.infourok.ru/uploads/ex/0d33/0001f57a-58120bb1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14612" y="2214554"/>
            <a:ext cx="351731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Тема:</a:t>
            </a:r>
          </a:p>
          <a:p>
            <a:pPr algn="ctr"/>
            <a:r>
              <a:rPr lang="ru-RU" sz="54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Числа 8 и 9</a:t>
            </a:r>
            <a:endParaRPr lang="ru-RU" sz="5400" b="1" cap="none" spc="0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4000504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Старшая группа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ds03.infourok.ru/uploads/ex/0d33/0001f57a-58120bb1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14546" y="1071546"/>
            <a:ext cx="4721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Найди отличия</a:t>
            </a:r>
            <a:endParaRPr lang="ru-RU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362" name="Picture 2" descr="https://ds04.infourok.ru/uploads/ex/0721/0005e708-d056c7c0/hello_html_5d3bc97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928802"/>
            <a:ext cx="6357982" cy="4929198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3929058" y="3500438"/>
            <a:ext cx="1285884" cy="7858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000232" y="3429000"/>
            <a:ext cx="1714512" cy="7858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428860" y="2500306"/>
            <a:ext cx="1285884" cy="7858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428728" y="2857496"/>
            <a:ext cx="1285884" cy="7858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500826" y="1928802"/>
            <a:ext cx="1285884" cy="7858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429256" y="5357826"/>
            <a:ext cx="1285884" cy="7858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500826" y="5929330"/>
            <a:ext cx="1285884" cy="7953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429124" y="2143116"/>
            <a:ext cx="1285884" cy="7858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929058" y="5143512"/>
            <a:ext cx="1285884" cy="7858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ds03.infourok.ru/uploads/ex/0d33/0001f57a-58120bb1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5984" y="2714620"/>
            <a:ext cx="4721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  <a:endParaRPr lang="ru-RU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ds03.infourok.ru/uploads/ex/0d33/0001f57a-58120bb1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42844" y="1101194"/>
            <a:ext cx="798891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Познакомить с порядковым значением чисел 8 и 9,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учить правильно отвечать на вопросы </a:t>
            </a:r>
            <a:r>
              <a:rPr kumimoji="0" lang="ru-RU" sz="2400" b="0" i="0" u="none" strike="noStrike" cap="none" normalizeH="0" baseline="0" dirty="0" smtClean="0">
                <a:solidFill>
                  <a:srgbClr val="00B05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Сколько?</a:t>
            </a:r>
            <a:r>
              <a:rPr kumimoji="0" lang="ru-RU" sz="2400" b="0" i="0" u="none" strike="noStrike" cap="none" normalizeH="0" baseline="0" dirty="0" smtClean="0">
                <a:solidFill>
                  <a:srgbClr val="00B05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solidFill>
                  <a:srgbClr val="00B05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Который по счету?</a:t>
            </a:r>
            <a:r>
              <a:rPr kumimoji="0" lang="ru-RU" sz="2400" b="0" i="0" u="none" strike="noStrike" cap="none" normalizeH="0" baseline="0" dirty="0" smtClean="0">
                <a:solidFill>
                  <a:srgbClr val="00B05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solidFill>
                  <a:srgbClr val="00B05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котором месте?</a:t>
            </a:r>
            <a:r>
              <a:rPr kumimoji="0" lang="ru-RU" sz="2400" b="0" i="0" u="none" strike="noStrike" cap="none" normalizeH="0" baseline="0" dirty="0" smtClean="0">
                <a:solidFill>
                  <a:srgbClr val="00B05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solidFill>
                  <a:srgbClr val="00B05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 •</a:t>
            </a:r>
            <a:r>
              <a:rPr kumimoji="0" lang="ru-RU" sz="2400" b="0" i="0" u="none" strike="noStrike" cap="none" normalizeH="0" baseline="0" dirty="0" smtClean="0"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Упражнять в умении сравнивать предметы по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величине (до 7 предметов),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раскладывать их в убывающем и возрастающем порядке,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обозначать результаты сравнения словами: </a:t>
            </a:r>
            <a:r>
              <a:rPr kumimoji="0" lang="ru-RU" sz="2400" b="0" i="1" u="none" strike="noStrike" cap="none" normalizeH="0" baseline="0" dirty="0" smtClean="0"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самый большой,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меньше, еще меньше</a:t>
            </a:r>
            <a:r>
              <a:rPr kumimoji="0" lang="ru-RU" sz="2400" b="0" i="1" u="none" strike="noStrike" cap="none" normalizeH="0" baseline="0" dirty="0" smtClean="0">
                <a:solidFill>
                  <a:srgbClr val="00B05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400" b="0" i="1" u="none" strike="noStrike" cap="none" normalizeH="0" baseline="0" dirty="0" smtClean="0"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самый маленький (и наоборот)</a:t>
            </a:r>
            <a:r>
              <a:rPr kumimoji="0" lang="ru-RU" sz="2400" b="0" i="0" u="none" strike="noStrike" cap="none" normalizeH="0" baseline="0" dirty="0" smtClean="0"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br>
              <a:rPr kumimoji="0" lang="ru-RU" sz="2400" b="0" i="0" u="none" strike="noStrike" cap="none" normalizeH="0" baseline="0" dirty="0" smtClean="0"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solidFill>
                  <a:srgbClr val="00B05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 •</a:t>
            </a:r>
            <a:r>
              <a:rPr kumimoji="0" lang="ru-RU" sz="2400" b="0" i="0" u="none" strike="noStrike" cap="none" normalizeH="0" baseline="0" dirty="0" smtClean="0"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Упражнять в умении находить отличия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изображениях предметов.</a:t>
            </a:r>
            <a:endParaRPr kumimoji="0" lang="ru-RU" sz="2400" b="0" i="0" u="none" strike="noStrike" cap="none" normalizeH="0" baseline="0" dirty="0" smtClean="0"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ds03.infourok.ru/uploads/ex/0d33/0001f57a-58120bb1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00232" y="121442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МАТЕМАТИЧЕСКАЯ</a:t>
            </a:r>
            <a:br>
              <a:rPr lang="ru-RU" sz="40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РАЗМИНКА</a:t>
            </a:r>
            <a:endParaRPr lang="ru-RU" sz="4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 descr="https://fs01.urokimatematiki.ru/e/000a23-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714620"/>
            <a:ext cx="7194536" cy="3461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ds03.infourok.ru/uploads/ex/0d33/0001f57a-58120bb1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Куб 2"/>
          <p:cNvSpPr/>
          <p:nvPr/>
        </p:nvSpPr>
        <p:spPr>
          <a:xfrm>
            <a:off x="3143240" y="1785926"/>
            <a:ext cx="2571768" cy="2643206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86116" y="2500306"/>
            <a:ext cx="571504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429124" y="2500306"/>
            <a:ext cx="571504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286116" y="3714752"/>
            <a:ext cx="571504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357686" y="3714752"/>
            <a:ext cx="571504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857620" y="3000372"/>
            <a:ext cx="571504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уб 8"/>
          <p:cNvSpPr/>
          <p:nvPr/>
        </p:nvSpPr>
        <p:spPr>
          <a:xfrm>
            <a:off x="3143240" y="1785926"/>
            <a:ext cx="2571768" cy="2643206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286116" y="2500306"/>
            <a:ext cx="500066" cy="4286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357686" y="2571744"/>
            <a:ext cx="500066" cy="4286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286116" y="3143248"/>
            <a:ext cx="500066" cy="4286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357686" y="3143248"/>
            <a:ext cx="500066" cy="4286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429124" y="3786190"/>
            <a:ext cx="500066" cy="4286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286116" y="3786190"/>
            <a:ext cx="500066" cy="4286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3" grpId="2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ds03.infourok.ru/uploads/ex/0d33/0001f57a-58120bb1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1214422"/>
            <a:ext cx="2023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00B050"/>
                </a:solidFill>
                <a:effectLst/>
              </a:rPr>
              <a:t>1  2   3</a:t>
            </a:r>
            <a:endParaRPr lang="ru-RU" sz="5400" b="1" cap="none" spc="0" dirty="0">
              <a:ln/>
              <a:solidFill>
                <a:srgbClr val="00B05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43306" y="1214422"/>
            <a:ext cx="3353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00B050"/>
                </a:solidFill>
                <a:effectLst/>
              </a:rPr>
              <a:t>5   6  7  8  9</a:t>
            </a:r>
            <a:endParaRPr lang="ru-RU" sz="5400" b="1" cap="none" spc="0" dirty="0">
              <a:ln/>
              <a:solidFill>
                <a:srgbClr val="00B05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8926" y="1142984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500306"/>
            <a:ext cx="4333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1   2   3   4  5  6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00760" y="2500306"/>
            <a:ext cx="1358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8   9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14942" y="2428868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3108" y="3643314"/>
            <a:ext cx="53126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3   4   5  6  7   8   9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3643314"/>
            <a:ext cx="5027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3571876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ds03.infourok.ru/uploads/ex/0d33/0001f57a-58120bb1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61735" y="1214422"/>
            <a:ext cx="44983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ФИЗМИНУТКА</a:t>
            </a:r>
            <a:endParaRPr lang="ru-RU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 descr="http://galerey-room.ru/images/0_51436_15d203f9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000240"/>
            <a:ext cx="5808000" cy="435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ds03.infourok.ru/uploads/ex/0d33/0001f57a-58120bb1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Блок-схема: объединение 4"/>
          <p:cNvSpPr/>
          <p:nvPr/>
        </p:nvSpPr>
        <p:spPr>
          <a:xfrm rot="20217827">
            <a:off x="2139063" y="1908953"/>
            <a:ext cx="958704" cy="2071702"/>
          </a:xfrm>
          <a:prstGeom prst="flowChartMerg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объединение 5"/>
          <p:cNvSpPr/>
          <p:nvPr/>
        </p:nvSpPr>
        <p:spPr>
          <a:xfrm rot="151286">
            <a:off x="2638458" y="1823387"/>
            <a:ext cx="886983" cy="2071702"/>
          </a:xfrm>
          <a:prstGeom prst="flowChartMerg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объединение 6"/>
          <p:cNvSpPr/>
          <p:nvPr/>
        </p:nvSpPr>
        <p:spPr>
          <a:xfrm rot="1635482">
            <a:off x="3069994" y="1938647"/>
            <a:ext cx="857256" cy="2071702"/>
          </a:xfrm>
          <a:prstGeom prst="flowChartMerg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объединение 7"/>
          <p:cNvSpPr/>
          <p:nvPr/>
        </p:nvSpPr>
        <p:spPr>
          <a:xfrm rot="2780575">
            <a:off x="3377158" y="2131581"/>
            <a:ext cx="857256" cy="2071702"/>
          </a:xfrm>
          <a:prstGeom prst="flowChartMerg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объединение 8"/>
          <p:cNvSpPr/>
          <p:nvPr/>
        </p:nvSpPr>
        <p:spPr>
          <a:xfrm rot="18433265">
            <a:off x="1753373" y="2206563"/>
            <a:ext cx="982477" cy="2020549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объединение 9"/>
          <p:cNvSpPr/>
          <p:nvPr/>
        </p:nvSpPr>
        <p:spPr>
          <a:xfrm rot="4349953">
            <a:off x="3571693" y="2462999"/>
            <a:ext cx="996257" cy="2078400"/>
          </a:xfrm>
          <a:prstGeom prst="flowChartMerg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объединение 10"/>
          <p:cNvSpPr/>
          <p:nvPr/>
        </p:nvSpPr>
        <p:spPr>
          <a:xfrm rot="5968803">
            <a:off x="3735476" y="2915094"/>
            <a:ext cx="857256" cy="2071702"/>
          </a:xfrm>
          <a:prstGeom prst="flowChartMerg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объединение 11"/>
          <p:cNvSpPr/>
          <p:nvPr/>
        </p:nvSpPr>
        <p:spPr>
          <a:xfrm rot="16960354">
            <a:off x="1604684" y="2609952"/>
            <a:ext cx="857256" cy="2071702"/>
          </a:xfrm>
          <a:prstGeom prst="flowChartMerg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14348" y="32861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14415" y="2285992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00232" y="1643050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000364" y="1428736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000496" y="16430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643438" y="2143116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214942" y="3000372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429256" y="40005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11" grpId="0" animBg="1"/>
      <p:bldP spid="11" grpId="1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ds03.infourok.ru/uploads/ex/0d33/0001f57a-58120bb1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1857364"/>
            <a:ext cx="928694" cy="8572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1857364"/>
            <a:ext cx="928694" cy="8572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1857364"/>
            <a:ext cx="928694" cy="8572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1857364"/>
            <a:ext cx="928694" cy="8572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14810" y="1857364"/>
            <a:ext cx="928694" cy="8572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14942" y="1857364"/>
            <a:ext cx="928694" cy="8572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215074" y="1857364"/>
            <a:ext cx="928694" cy="8572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215206" y="1857364"/>
            <a:ext cx="928694" cy="8572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215306" y="1857364"/>
            <a:ext cx="928694" cy="8572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-214346" y="1000108"/>
            <a:ext cx="90011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00B050"/>
                </a:solidFill>
                <a:effectLst/>
              </a:rPr>
              <a:t>  </a:t>
            </a:r>
            <a:endParaRPr lang="ru-RU" sz="5400" b="1" cap="none" spc="0" dirty="0">
              <a:ln/>
              <a:solidFill>
                <a:srgbClr val="00B050"/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928670"/>
            <a:ext cx="83712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00B050"/>
                </a:solidFill>
                <a:effectLst/>
              </a:rPr>
              <a:t>1    2    3    4    5    6    7    8    9</a:t>
            </a:r>
            <a:endParaRPr lang="ru-RU" sz="5400" b="1" cap="none" spc="0" dirty="0">
              <a:ln/>
              <a:solidFill>
                <a:srgbClr val="00B050"/>
              </a:soli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51920" y="3861048"/>
            <a:ext cx="928694" cy="92869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95736" y="1844824"/>
            <a:ext cx="928694" cy="92869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20072" y="1844824"/>
            <a:ext cx="928694" cy="92869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1844824"/>
            <a:ext cx="928694" cy="92869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ds03.infourok.ru/uploads/ex/0d33/0001f57a-58120bb1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12318" y="1214422"/>
            <a:ext cx="25971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Сравни</a:t>
            </a:r>
            <a:r>
              <a:rPr lang="ru-RU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643042" y="3143248"/>
            <a:ext cx="785818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071802" y="2928934"/>
            <a:ext cx="928694" cy="92869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643438" y="2571744"/>
            <a:ext cx="1214446" cy="128588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215074" y="2357430"/>
            <a:ext cx="1928826" cy="164307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89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szagu</cp:lastModifiedBy>
  <cp:revision>10</cp:revision>
  <dcterms:created xsi:type="dcterms:W3CDTF">2020-11-15T11:55:39Z</dcterms:created>
  <dcterms:modified xsi:type="dcterms:W3CDTF">2020-11-16T14:46:18Z</dcterms:modified>
</cp:coreProperties>
</file>