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1" r:id="rId2"/>
    <p:sldId id="266" r:id="rId3"/>
    <p:sldId id="263" r:id="rId4"/>
    <p:sldId id="258" r:id="rId5"/>
    <p:sldId id="265" r:id="rId6"/>
    <p:sldId id="268" r:id="rId7"/>
    <p:sldId id="269" r:id="rId8"/>
    <p:sldId id="271" r:id="rId9"/>
    <p:sldId id="264" r:id="rId10"/>
    <p:sldId id="260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25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83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28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1166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179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61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81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149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61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99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54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38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29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5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85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9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79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43314D-B3FE-4165-B2BD-ADD62B72B47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F2CD9-370C-46BC-9A1E-492110310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362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ороз.jpg"/>
          <p:cNvPicPr>
            <a:picLocks noChangeAspect="1" noChangeArrowheads="1"/>
          </p:cNvPicPr>
          <p:nvPr/>
        </p:nvPicPr>
        <p:blipFill rotWithShape="1">
          <a:blip r:embed="rId2" cstate="print"/>
          <a:srcRect l="44099"/>
          <a:stretch/>
        </p:blipFill>
        <p:spPr bwMode="auto">
          <a:xfrm>
            <a:off x="4355976" y="-50789"/>
            <a:ext cx="4881752" cy="690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 творческий проект:  «Все-все-все о Дедушке Морозе!»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204864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 познавательно-творческий.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продолжительности: ноябрь-декабрь.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воспитатели, дети старшей группы (5-6 лет), родители.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58112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подготовили и провели воспитатели: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Солохина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Леонидовна (высшая квалификационная категория),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Капинос Мария Александровна (первая квалификационная категория).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ороз.jpg"/>
          <p:cNvPicPr>
            <a:picLocks noChangeAspect="1" noChangeArrowheads="1"/>
          </p:cNvPicPr>
          <p:nvPr/>
        </p:nvPicPr>
        <p:blipFill rotWithShape="1">
          <a:blip r:embed="rId2" cstate="print"/>
          <a:srcRect l="44099"/>
          <a:stretch/>
        </p:blipFill>
        <p:spPr bwMode="auto">
          <a:xfrm>
            <a:off x="4355976" y="-50789"/>
            <a:ext cx="4881752" cy="690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dmin\Desktop\20211223_183928.jpg"/>
          <p:cNvPicPr>
            <a:picLocks noChangeAspect="1" noChangeArrowheads="1"/>
          </p:cNvPicPr>
          <p:nvPr/>
        </p:nvPicPr>
        <p:blipFill>
          <a:blip r:embed="rId3" cstate="print"/>
          <a:srcRect r="3390" b="11905"/>
          <a:stretch>
            <a:fillRect/>
          </a:stretch>
        </p:blipFill>
        <p:spPr bwMode="auto">
          <a:xfrm rot="10800000">
            <a:off x="107504" y="2420888"/>
            <a:ext cx="4464496" cy="2664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98072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новогодних поделок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ороз.jpg"/>
          <p:cNvPicPr>
            <a:picLocks noChangeAspect="1" noChangeArrowheads="1"/>
          </p:cNvPicPr>
          <p:nvPr/>
        </p:nvPicPr>
        <p:blipFill rotWithShape="1">
          <a:blip r:embed="rId2" cstate="print"/>
          <a:srcRect l="44099"/>
          <a:stretch/>
        </p:blipFill>
        <p:spPr bwMode="auto">
          <a:xfrm>
            <a:off x="4355976" y="-50789"/>
            <a:ext cx="4881752" cy="690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dmin\Desktop\IMG-20211215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032448" cy="42484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69269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Наше новогоднее творчество!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ороз.jpg"/>
          <p:cNvPicPr>
            <a:picLocks noChangeAspect="1" noChangeArrowheads="1"/>
          </p:cNvPicPr>
          <p:nvPr/>
        </p:nvPicPr>
        <p:blipFill rotWithShape="1">
          <a:blip r:embed="rId2" cstate="print"/>
          <a:srcRect l="44099"/>
          <a:stretch/>
        </p:blipFill>
        <p:spPr bwMode="auto">
          <a:xfrm>
            <a:off x="4355976" y="-50789"/>
            <a:ext cx="4881752" cy="690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dmin\Desktop\IMG-20211228-WA0012.jpg"/>
          <p:cNvPicPr>
            <a:picLocks noChangeAspect="1" noChangeArrowheads="1"/>
          </p:cNvPicPr>
          <p:nvPr/>
        </p:nvPicPr>
        <p:blipFill>
          <a:blip r:embed="rId3" cstate="print"/>
          <a:srcRect l="1370" t="2686" r="2740"/>
          <a:stretch>
            <a:fillRect/>
          </a:stretch>
        </p:blipFill>
        <p:spPr bwMode="auto">
          <a:xfrm>
            <a:off x="107504" y="2924944"/>
            <a:ext cx="5040560" cy="36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105273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Новогодний утренник у нас в детском саду!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ороз.jpg"/>
          <p:cNvPicPr>
            <a:picLocks noChangeAspect="1" noChangeArrowheads="1"/>
          </p:cNvPicPr>
          <p:nvPr/>
        </p:nvPicPr>
        <p:blipFill rotWithShape="1">
          <a:blip r:embed="rId2" cstate="print"/>
          <a:srcRect l="44099"/>
          <a:stretch/>
        </p:blipFill>
        <p:spPr bwMode="auto">
          <a:xfrm>
            <a:off x="4355976" y="-50789"/>
            <a:ext cx="4881752" cy="690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504" y="620688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детей дошкольного возраста о главном сказочном персонаже, создание радостной атмосферы приближающего праздника.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Расширить и углубить знания детей о главных новогодних персонажах в разных странах: Дед Мороз, Санта –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Клаус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эмоциональную сферу детей;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патриотические чувства, интерес к народным традициям.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ороз.jpg"/>
          <p:cNvPicPr>
            <a:picLocks noChangeAspect="1" noChangeArrowheads="1"/>
          </p:cNvPicPr>
          <p:nvPr/>
        </p:nvPicPr>
        <p:blipFill rotWithShape="1">
          <a:blip r:embed="rId2" cstate="print"/>
          <a:srcRect l="44099"/>
          <a:stretch/>
        </p:blipFill>
        <p:spPr bwMode="auto">
          <a:xfrm>
            <a:off x="4355976" y="-50789"/>
            <a:ext cx="4881752" cy="690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76470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ноября – День рождения Деда Мороза!</a:t>
            </a:r>
            <a:endParaRPr lang="ru-RU" sz="20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 - главный персонаж на празднике Нового года. Известен, как Мороз Иванович с 1840 года. Считается, что именно на его вотчине – в Великом Устюге в свои права вступает зима и ударяют морозы.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Именно в этот день Дедушка Мороз отправится в свое новогоднее путешествие по стране!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ороз.jpg"/>
          <p:cNvPicPr>
            <a:picLocks noChangeAspect="1" noChangeArrowheads="1"/>
          </p:cNvPicPr>
          <p:nvPr/>
        </p:nvPicPr>
        <p:blipFill rotWithShape="1">
          <a:blip r:embed="rId2" cstate="print"/>
          <a:srcRect l="44099"/>
          <a:stretch/>
        </p:blipFill>
        <p:spPr bwMode="auto">
          <a:xfrm>
            <a:off x="4355976" y="-50789"/>
            <a:ext cx="4881752" cy="690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Пишем письма Дедушке Морозу и поздравляем его с Новым годом!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\Desktop\IMG-20211217-WA0002.jpg"/>
          <p:cNvPicPr>
            <a:picLocks noChangeAspect="1" noChangeArrowheads="1"/>
          </p:cNvPicPr>
          <p:nvPr/>
        </p:nvPicPr>
        <p:blipFill>
          <a:blip r:embed="rId3" cstate="print"/>
          <a:srcRect l="17511" t="10879" r="7189" b="7683"/>
          <a:stretch>
            <a:fillRect/>
          </a:stretch>
        </p:blipFill>
        <p:spPr bwMode="auto">
          <a:xfrm>
            <a:off x="899592" y="1844824"/>
            <a:ext cx="273630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ороз.jpg"/>
          <p:cNvPicPr>
            <a:picLocks noChangeAspect="1" noChangeArrowheads="1"/>
          </p:cNvPicPr>
          <p:nvPr/>
        </p:nvPicPr>
        <p:blipFill rotWithShape="1">
          <a:blip r:embed="rId2" cstate="print"/>
          <a:srcRect l="44099"/>
          <a:stretch/>
        </p:blipFill>
        <p:spPr bwMode="auto">
          <a:xfrm>
            <a:off x="4355976" y="-50789"/>
            <a:ext cx="4881752" cy="690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Admin\Desktop\Санта клаус.jpg"/>
          <p:cNvPicPr>
            <a:picLocks noChangeAspect="1" noChangeArrowheads="1"/>
          </p:cNvPicPr>
          <p:nvPr/>
        </p:nvPicPr>
        <p:blipFill>
          <a:blip r:embed="rId3" cstate="print"/>
          <a:srcRect l="9791" t="23788" r="6993" b="5613"/>
          <a:stretch>
            <a:fillRect/>
          </a:stretch>
        </p:blipFill>
        <p:spPr bwMode="auto">
          <a:xfrm>
            <a:off x="107504" y="2204864"/>
            <a:ext cx="5076056" cy="44644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98072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Рождественский Санта - Клаус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8864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Дед  Мороз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ороз.jpg"/>
          <p:cNvPicPr>
            <a:picLocks noChangeAspect="1" noChangeArrowheads="1"/>
          </p:cNvPicPr>
          <p:nvPr/>
        </p:nvPicPr>
        <p:blipFill rotWithShape="1">
          <a:blip r:embed="rId2" cstate="print"/>
          <a:srcRect l="44099"/>
          <a:stretch/>
        </p:blipFill>
        <p:spPr bwMode="auto">
          <a:xfrm>
            <a:off x="4355976" y="-50789"/>
            <a:ext cx="4881752" cy="690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dmin\Desktop\20220111_093222.jpg"/>
          <p:cNvPicPr>
            <a:picLocks noChangeAspect="1" noChangeArrowheads="1"/>
          </p:cNvPicPr>
          <p:nvPr/>
        </p:nvPicPr>
        <p:blipFill>
          <a:blip r:embed="rId3" cstate="print"/>
          <a:srcRect l="24771" t="8207" r="22183" b="20521"/>
          <a:stretch>
            <a:fillRect/>
          </a:stretch>
        </p:blipFill>
        <p:spPr bwMode="auto">
          <a:xfrm rot="10800000">
            <a:off x="0" y="3140968"/>
            <a:ext cx="4608512" cy="37170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19675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новогодних сказок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20220111_092519.jpg"/>
          <p:cNvPicPr>
            <a:picLocks noChangeAspect="1" noChangeArrowheads="1"/>
          </p:cNvPicPr>
          <p:nvPr/>
        </p:nvPicPr>
        <p:blipFill>
          <a:blip r:embed="rId2" cstate="print"/>
          <a:srcRect l="24720" t="6304" r="9358" b="4172"/>
          <a:stretch>
            <a:fillRect/>
          </a:stretch>
        </p:blipFill>
        <p:spPr bwMode="auto">
          <a:xfrm rot="5400000">
            <a:off x="-508" y="2744924"/>
            <a:ext cx="4752528" cy="2952328"/>
          </a:xfrm>
          <a:prstGeom prst="rect">
            <a:avLst/>
          </a:prstGeom>
          <a:noFill/>
        </p:spPr>
      </p:pic>
      <p:pic>
        <p:nvPicPr>
          <p:cNvPr id="1026" name="Picture 2" descr="C:\Users\Admin\Desktop\Мороз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9"/>
          <a:stretch/>
        </p:blipFill>
        <p:spPr bwMode="auto">
          <a:xfrm>
            <a:off x="4262248" y="-50789"/>
            <a:ext cx="4881752" cy="690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55576" y="83671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Читаем письма Дедушке Морозу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ороз.jpg"/>
          <p:cNvPicPr>
            <a:picLocks noChangeAspect="1" noChangeArrowheads="1"/>
          </p:cNvPicPr>
          <p:nvPr/>
        </p:nvPicPr>
        <p:blipFill rotWithShape="1">
          <a:blip r:embed="rId2" cstate="print"/>
          <a:srcRect l="44099"/>
          <a:stretch/>
        </p:blipFill>
        <p:spPr bwMode="auto">
          <a:xfrm>
            <a:off x="4355976" y="-50789"/>
            <a:ext cx="4881752" cy="690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Admin\Desktop\WhatsApp Image 2022-01-11 at 20.56.09.jpeg"/>
          <p:cNvPicPr>
            <a:picLocks noChangeAspect="1" noChangeArrowheads="1"/>
          </p:cNvPicPr>
          <p:nvPr/>
        </p:nvPicPr>
        <p:blipFill>
          <a:blip r:embed="rId3" cstate="print"/>
          <a:srcRect l="10108" t="23898" r="41" b="11712"/>
          <a:stretch>
            <a:fillRect/>
          </a:stretch>
        </p:blipFill>
        <p:spPr bwMode="auto">
          <a:xfrm>
            <a:off x="683568" y="764704"/>
            <a:ext cx="3168352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ороз.jpg"/>
          <p:cNvPicPr>
            <a:picLocks noChangeAspect="1" noChangeArrowheads="1"/>
          </p:cNvPicPr>
          <p:nvPr/>
        </p:nvPicPr>
        <p:blipFill rotWithShape="1">
          <a:blip r:embed="rId2" cstate="print"/>
          <a:srcRect l="44099"/>
          <a:stretch/>
        </p:blipFill>
        <p:spPr bwMode="auto">
          <a:xfrm>
            <a:off x="4355976" y="-50789"/>
            <a:ext cx="4881752" cy="690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dmin\Desktop\WhatsApp Image 2022-01-11 at 20.56.09 (1).jpeg"/>
          <p:cNvPicPr>
            <a:picLocks noChangeAspect="1" noChangeArrowheads="1"/>
          </p:cNvPicPr>
          <p:nvPr/>
        </p:nvPicPr>
        <p:blipFill>
          <a:blip r:embed="rId3" cstate="print"/>
          <a:srcRect l="10556" t="10358" r="3670" b="5297"/>
          <a:stretch>
            <a:fillRect/>
          </a:stretch>
        </p:blipFill>
        <p:spPr bwMode="auto">
          <a:xfrm>
            <a:off x="107504" y="3284984"/>
            <a:ext cx="4752528" cy="28947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05273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гостях у Дедушки Мороза!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1">
      <a:dk1>
        <a:srgbClr val="9CC3E5"/>
      </a:dk1>
      <a:lt1>
        <a:srgbClr val="BDD7EE"/>
      </a:lt1>
      <a:dk2>
        <a:srgbClr val="9CC3E5"/>
      </a:dk2>
      <a:lt2>
        <a:srgbClr val="9CC3E5"/>
      </a:lt2>
      <a:accent1>
        <a:srgbClr val="9CC3E5"/>
      </a:accent1>
      <a:accent2>
        <a:srgbClr val="9CC3E5"/>
      </a:accent2>
      <a:accent3>
        <a:srgbClr val="9CC3E5"/>
      </a:accent3>
      <a:accent4>
        <a:srgbClr val="9CC3E5"/>
      </a:accent4>
      <a:accent5>
        <a:srgbClr val="2E75B5"/>
      </a:accent5>
      <a:accent6>
        <a:srgbClr val="9CC3E5"/>
      </a:accent6>
      <a:hlink>
        <a:srgbClr val="9CC3E5"/>
      </a:hlink>
      <a:folHlink>
        <a:srgbClr val="9CC3E5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190</TotalTime>
  <Words>222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48</cp:revision>
  <dcterms:created xsi:type="dcterms:W3CDTF">2021-11-17T13:14:06Z</dcterms:created>
  <dcterms:modified xsi:type="dcterms:W3CDTF">2022-01-11T14:42:22Z</dcterms:modified>
</cp:coreProperties>
</file>