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0" r:id="rId2"/>
    <p:sldId id="262" r:id="rId3"/>
    <p:sldId id="256" r:id="rId4"/>
    <p:sldId id="266" r:id="rId5"/>
    <p:sldId id="269" r:id="rId6"/>
    <p:sldId id="271" r:id="rId7"/>
    <p:sldId id="257" r:id="rId8"/>
    <p:sldId id="268" r:id="rId9"/>
    <p:sldId id="267" r:id="rId10"/>
    <p:sldId id="263" r:id="rId11"/>
    <p:sldId id="258" r:id="rId12"/>
    <p:sldId id="265" r:id="rId13"/>
    <p:sldId id="261" r:id="rId14"/>
    <p:sldId id="272" r:id="rId15"/>
    <p:sldId id="25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3135" autoAdjust="0"/>
  </p:normalViewPr>
  <p:slideViewPr>
    <p:cSldViewPr>
      <p:cViewPr varScale="1">
        <p:scale>
          <a:sx n="45" d="100"/>
          <a:sy n="45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40978-6842-4ED8-AD8E-C66DFA6ECCE0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CB701-6970-4DC1-B667-8FDD4410729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Stadt</a:t>
            </a:r>
            <a:r>
              <a:rPr lang="en-US" dirty="0" smtClean="0"/>
              <a:t> </a:t>
            </a:r>
            <a:r>
              <a:rPr lang="en-US" dirty="0" err="1" smtClean="0"/>
              <a:t>liegt</a:t>
            </a:r>
            <a:r>
              <a:rPr lang="en-US" dirty="0" smtClean="0"/>
              <a:t> 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weit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Fluss</a:t>
            </a:r>
            <a:r>
              <a:rPr lang="en-US" dirty="0" smtClean="0"/>
              <a:t> Oka, </a:t>
            </a:r>
            <a:r>
              <a:rPr lang="en-US" dirty="0" err="1" smtClean="0"/>
              <a:t>Nischni</a:t>
            </a:r>
            <a:r>
              <a:rPr lang="en-US" dirty="0" smtClean="0"/>
              <a:t> </a:t>
            </a:r>
            <a:r>
              <a:rPr lang="en-US" dirty="0" err="1" smtClean="0"/>
              <a:t>Nowgorod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Gebiet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Stadt der Metallurgen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Bataschew</a:t>
            </a:r>
            <a:r>
              <a:rPr lang="de-DE" dirty="0" smtClean="0"/>
              <a:t>-Brüder haben im 18. Jahrhundert Werken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Wiksa</a:t>
            </a:r>
            <a:r>
              <a:rPr lang="de-DE" baseline="0" dirty="0" smtClean="0"/>
              <a:t> </a:t>
            </a:r>
            <a:r>
              <a:rPr lang="de-DE" dirty="0" smtClean="0"/>
              <a:t>gegründet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Stadt ist bereit, Sport zu treiben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 alter </a:t>
            </a:r>
            <a:r>
              <a:rPr lang="de-DE" noProof="0" dirty="0" smtClean="0"/>
              <a:t>schöner</a:t>
            </a:r>
            <a:r>
              <a:rPr lang="de-DE" dirty="0" smtClean="0"/>
              <a:t> Park.</a:t>
            </a:r>
            <a:r>
              <a:rPr lang="de-DE" baseline="0" dirty="0" smtClean="0"/>
              <a:t> Hier laufen die Kinder Rollschuh, gehen die Stadtbewohner gern spazieren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Das Symbol </a:t>
            </a:r>
            <a:r>
              <a:rPr lang="en-US" dirty="0" err="1" smtClean="0"/>
              <a:t>unserer</a:t>
            </a:r>
            <a:r>
              <a:rPr lang="en-US" dirty="0" smtClean="0"/>
              <a:t>  </a:t>
            </a:r>
            <a:r>
              <a:rPr lang="en-US" dirty="0" err="1" smtClean="0"/>
              <a:t>Stadt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Schöne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Straßen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meiner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Heimatstadt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Stadtbewohner ehren ihre Geschichte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noProof="0" dirty="0" smtClean="0"/>
              <a:t>Ein</a:t>
            </a:r>
            <a:r>
              <a:rPr lang="en-US" dirty="0" smtClean="0"/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Gebäude der Stadtsadministration,</a:t>
            </a:r>
            <a:r>
              <a:rPr lang="en-US" dirty="0" smtClean="0"/>
              <a:t>ein</a:t>
            </a:r>
            <a:r>
              <a:rPr lang="en-US" baseline="0" dirty="0" smtClean="0"/>
              <a:t> neues </a:t>
            </a:r>
            <a:r>
              <a:rPr lang="en-US" baseline="0" dirty="0" err="1" smtClean="0"/>
              <a:t>modernes</a:t>
            </a:r>
            <a:r>
              <a:rPr lang="en-US" baseline="0" dirty="0" smtClean="0"/>
              <a:t> 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Gebäude</a:t>
            </a:r>
            <a:endParaRPr lang="ru-RU" dirty="0" smtClean="0"/>
          </a:p>
          <a:p>
            <a:pPr lvl="1"/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Die </a:t>
            </a:r>
            <a:r>
              <a:rPr lang="en-US" dirty="0" err="1" smtClean="0"/>
              <a:t>Stadt</a:t>
            </a:r>
            <a:r>
              <a:rPr lang="en-US" dirty="0" smtClean="0"/>
              <a:t> </a:t>
            </a:r>
            <a:r>
              <a:rPr lang="en-US" dirty="0" err="1" smtClean="0"/>
              <a:t>wächst</a:t>
            </a:r>
            <a:r>
              <a:rPr lang="en-US" dirty="0" smtClean="0"/>
              <a:t> </a:t>
            </a:r>
            <a:r>
              <a:rPr lang="en-US" dirty="0" err="1" smtClean="0"/>
              <a:t>vom</a:t>
            </a:r>
            <a:r>
              <a:rPr lang="en-US" dirty="0" smtClean="0"/>
              <a:t> </a:t>
            </a:r>
            <a:r>
              <a:rPr lang="en-US" dirty="0" err="1" smtClean="0"/>
              <a:t>Jahr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Jahr</a:t>
            </a:r>
            <a:r>
              <a:rPr lang="en-US" dirty="0" smtClean="0"/>
              <a:t> und </a:t>
            </a:r>
            <a:r>
              <a:rPr lang="en-US" dirty="0" err="1" smtClean="0"/>
              <a:t>wird</a:t>
            </a:r>
            <a:r>
              <a:rPr lang="en-US" dirty="0" smtClean="0"/>
              <a:t>  </a:t>
            </a:r>
            <a:r>
              <a:rPr lang="en-US" dirty="0" err="1" smtClean="0"/>
              <a:t>immer</a:t>
            </a:r>
            <a:r>
              <a:rPr lang="en-US" dirty="0" smtClean="0"/>
              <a:t> </a:t>
            </a:r>
            <a:r>
              <a:rPr lang="en-US" dirty="0" err="1" smtClean="0"/>
              <a:t>schöner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Es gibt Kirchen und Klöster in der Stadt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Stadt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viele</a:t>
            </a:r>
            <a:r>
              <a:rPr lang="en-US" baseline="0" dirty="0" smtClean="0"/>
              <a:t> </a:t>
            </a:r>
            <a:r>
              <a:rPr lang="de-DE" dirty="0" smtClean="0"/>
              <a:t>Sehenswürdigkeiten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pPr lvl="1"/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 Springbrunnen.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Die Stadtbewohner erholen sich h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ier 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der Sommerhitze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CB701-6970-4DC1-B667-8FDD4410729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B076-3115-4878-9132-560CBACB53BF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2515-1487-4051-A745-B8A30F4E3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B076-3115-4878-9132-560CBACB53BF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2515-1487-4051-A745-B8A30F4E3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B076-3115-4878-9132-560CBACB53BF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2515-1487-4051-A745-B8A30F4E3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B076-3115-4878-9132-560CBACB53BF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2515-1487-4051-A745-B8A30F4E3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B076-3115-4878-9132-560CBACB53BF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2515-1487-4051-A745-B8A30F4E3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B076-3115-4878-9132-560CBACB53BF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2515-1487-4051-A745-B8A30F4E3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B076-3115-4878-9132-560CBACB53BF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2515-1487-4051-A745-B8A30F4E3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B076-3115-4878-9132-560CBACB53BF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2515-1487-4051-A745-B8A30F4E3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B076-3115-4878-9132-560CBACB53BF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2515-1487-4051-A745-B8A30F4E3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B076-3115-4878-9132-560CBACB53BF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2515-1487-4051-A745-B8A30F4E3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B076-3115-4878-9132-560CBACB53BF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02515-1487-4051-A745-B8A30F4E3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1B076-3115-4878-9132-560CBACB53BF}" type="datetimeFigureOut">
              <a:rPr lang="ru-RU" smtClean="0"/>
              <a:pPr/>
              <a:t>19.01.2022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02515-1487-4051-A745-B8A30F4E3B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MEINE HEIMATSTADT</a:t>
            </a:r>
            <a:endParaRPr lang="de-D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2770" name="Picture 2" descr="D:\Мои документы\Downloads\вык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49694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7956376" cy="504056"/>
          </a:xfrm>
        </p:spPr>
        <p:txBody>
          <a:bodyPr>
            <a:normAutofit fontScale="90000"/>
          </a:bodyPr>
          <a:lstStyle/>
          <a:p>
            <a:r>
              <a:rPr lang="de-DE" sz="2700" baseline="0" dirty="0" smtClean="0"/>
              <a:t> </a:t>
            </a:r>
            <a:r>
              <a:rPr lang="de-DE" sz="2700" i="1" baseline="0" dirty="0" smtClean="0"/>
              <a:t>Haus-Museum der </a:t>
            </a:r>
            <a:r>
              <a:rPr lang="de-DE" sz="2700" i="1" baseline="0" dirty="0" err="1" smtClean="0"/>
              <a:t>Bataschew</a:t>
            </a:r>
            <a:r>
              <a:rPr lang="de-DE" sz="2700" i="1" baseline="0" dirty="0" smtClean="0"/>
              <a:t>-Brüder          </a:t>
            </a:r>
            <a:r>
              <a:rPr lang="de-DE" sz="2700" i="1" baseline="0" dirty="0" smtClean="0"/>
              <a:t>  Weihnachtskirche</a:t>
            </a:r>
            <a:r>
              <a:rPr lang="de-DE" i="1" dirty="0" smtClean="0"/>
              <a:t/>
            </a:r>
            <a:br>
              <a:rPr lang="de-DE" i="1" dirty="0" smtClean="0"/>
            </a:br>
            <a:endParaRPr lang="de-DE" sz="2200" i="1" dirty="0"/>
          </a:p>
        </p:txBody>
      </p:sp>
      <p:pic>
        <p:nvPicPr>
          <p:cNvPr id="4" name="Содержимое 3" descr="http://i.giddom.com/sklad_bol/1776321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 rot="420000">
            <a:off x="5148064" y="836712"/>
            <a:ext cx="3017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altay/906486/2a00000163cbafcfa8a231ce9c03ed12672c/XX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60000">
            <a:off x="435582" y="823857"/>
            <a:ext cx="3725382" cy="461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251520" y="580090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Arial Black" pitchFamily="34" charset="0"/>
              </a:rPr>
              <a:t>In 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der</a:t>
            </a:r>
            <a:r>
              <a:rPr lang="en-US" sz="2800" i="1" dirty="0" smtClean="0">
                <a:latin typeface="Arial Black" pitchFamily="34" charset="0"/>
              </a:rPr>
              <a:t>  </a:t>
            </a:r>
            <a:r>
              <a:rPr lang="en-US" sz="2800" i="1" dirty="0" err="1" smtClean="0">
                <a:latin typeface="Arial Black" pitchFamily="34" charset="0"/>
              </a:rPr>
              <a:t>Stadt</a:t>
            </a:r>
            <a:r>
              <a:rPr lang="en-US" sz="2800" i="1" dirty="0" smtClean="0">
                <a:latin typeface="Arial Black" pitchFamily="34" charset="0"/>
              </a:rPr>
              <a:t>  </a:t>
            </a:r>
            <a:r>
              <a:rPr lang="en-US" sz="2800" i="1" dirty="0" err="1" smtClean="0">
                <a:latin typeface="Arial Black" pitchFamily="34" charset="0"/>
              </a:rPr>
              <a:t>gibt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es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viele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de-DE" sz="2800" i="1" dirty="0" smtClean="0">
                <a:latin typeface="Arial Black" pitchFamily="34" charset="0"/>
              </a:rPr>
              <a:t>Sehenswürdigkeiten</a:t>
            </a:r>
            <a:endParaRPr lang="de-DE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D:\Мои документы\Downloads\выкса карт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68952" cy="521196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395536" y="5466733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de-DE" sz="2800" i="1" dirty="0" smtClean="0">
                <a:latin typeface="Arial Black" pitchFamily="34" charset="0"/>
              </a:rPr>
              <a:t>Ein Springbrunnen. Die Stadtbewohner erholen sich hier in der Sommerhitze </a:t>
            </a:r>
            <a:endParaRPr lang="ru-RU" sz="2800" i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Downloads\зав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8" y="260648"/>
            <a:ext cx="4306348" cy="2520280"/>
          </a:xfrm>
          <a:prstGeom prst="rect">
            <a:avLst/>
          </a:prstGeom>
          <a:noFill/>
        </p:spPr>
      </p:pic>
      <p:pic>
        <p:nvPicPr>
          <p:cNvPr id="7171" name="Picture 3" descr="D:\Мои документы\Downloads\труб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0648"/>
            <a:ext cx="4248472" cy="2448272"/>
          </a:xfrm>
          <a:prstGeom prst="rect">
            <a:avLst/>
          </a:prstGeom>
          <a:noFill/>
        </p:spPr>
      </p:pic>
      <p:pic>
        <p:nvPicPr>
          <p:cNvPr id="7172" name="Picture 4" descr="D:\Мои документы\Downloads\выкса меаллург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96952"/>
            <a:ext cx="8568952" cy="3024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616530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i="1" dirty="0" smtClean="0">
                <a:latin typeface="Arial Black" pitchFamily="34" charset="0"/>
              </a:rPr>
              <a:t>Die Stadt der Metallurgen</a:t>
            </a:r>
            <a:endParaRPr lang="de-DE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:\%D0%9C%D0%BE%D0%B8 %D0%B4%D0%BE%D0%BA%D1%83%D0%BC%D0%B5%D0%BD%D1%82%D1%8B\Downloads\%D0%BF%D0%B0%D0%BC%D1%8F%D0%B5%D0%BD%D0%B8%D0%BA %D0%B1%D0%B0%D1%82%D0%B0%D1%88%D0%B5%D0%B2%D1%8B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5364" name="AutoShape 4" descr="D:\%D0%9C%D0%BE%D0%B8 %D0%B4%D0%BE%D0%BA%D1%83%D0%BC%D0%B5%D0%BD%D1%82%D1%8B\Downloads\%D0%BF%D0%B0%D0%BC%D1%8F%D0%B5%D0%BD%D0%B8%D0%BA %D0%B1%D0%B0%D1%82%D0%B0%D1%88%D0%B5%D0%B2%D1%8B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5366" name="AutoShape 6" descr="D:\%D0%9C%D0%BE%D0%B8 %D0%B4%D0%BE%D0%BA%D1%83%D0%BC%D0%B5%D0%BD%D1%82%D1%8B\Downloads\%D0%BF%D0%B0%D0%BC%D1%8F%D0%B5%D0%BD%D0%B8%D0%BA %D0%B1%D0%B0%D1%82%D0%B0%D1%88%D0%B5%D0%B2%D1%8B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5368" name="AutoShape 8" descr="D:\%D0%9C%D0%BE%D0%B8 %D0%B4%D0%BE%D0%BA%D1%83%D0%BC%D0%B5%D0%BD%D1%82%D1%8B\Downloads\%D0%BF%D0%B0%D0%BC%D1%8F%D0%B5%D0%BD%D0%B8%D0%BA %D0%B1%D0%B0%D1%82%D0%B0%D1%88%D0%B5%D0%B2%D1%8B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5370" name="AutoShape 10" descr="D:\%D0%9C%D0%BE%D0%B8 %D0%B4%D0%BE%D0%BA%D1%83%D0%BC%D0%B5%D0%BD%D1%82%D1%8B\Downloads\%D0%BF%D0%B0%D0%BC%D1%8F%D0%B5%D0%BD%D0%B8%D0%BA %D0%B1%D0%B0%D1%82%D0%B0%D1%88%D0%B5%D0%B2%D1%8B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5372" name="AutoShape 12" descr="D:\%D0%9C%D0%BE%D0%B8 %D0%B4%D0%BE%D0%BA%D1%83%D0%BC%D0%B5%D0%BD%D1%82%D1%8B\Downloads\%D0%BF%D0%B0%D0%BC%D1%8F%D0%B5%D0%BD%D0%B8%D0%BA %D0%B1%D0%B0%D1%82%D0%B0%D1%88%D0%B5%D0%B2%D1%8B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5374" name="AutoShape 14" descr="D:\%D0%9C%D0%BE%D0%B8 %D0%B4%D0%BE%D0%BA%D1%83%D0%BC%D0%B5%D0%BD%D1%82%D1%8B\Downloads\%D0%BF%D0%B0%D0%BC%D1%8F%D0%B5%D0%BD%D0%B8%D0%BA %D0%B1%D0%B0%D1%82%D0%B0%D1%88%D0%B5%D0%B2%D1%8B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15376" name="AutoShape 16" descr="D:\%D0%9C%D0%BE%D0%B8 %D0%B4%D0%BE%D0%BA%D1%83%D0%BC%D0%B5%D0%BD%D1%82%D1%8B\Downloads\%D0%BF%D0%B0%D0%BC%D1%8F%D0%B5%D0%BD%D0%B8%D0%BA %D0%B1%D0%B0%D1%82%D0%B0%D1%88%D0%B5%D0%B2%D1%8B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5377" name="Picture 17" descr="D:\Мои документы\Downloads\памяеник баташевы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568952" cy="52565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0" y="56612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i="1" dirty="0" smtClean="0">
                <a:latin typeface="Arial Black" pitchFamily="34" charset="0"/>
              </a:rPr>
              <a:t>Die </a:t>
            </a:r>
            <a:r>
              <a:rPr lang="de-DE" sz="2800" i="1" dirty="0" err="1" smtClean="0">
                <a:latin typeface="Arial Black" pitchFamily="34" charset="0"/>
              </a:rPr>
              <a:t>Bataschew</a:t>
            </a:r>
            <a:r>
              <a:rPr lang="de-DE" sz="2800" i="1" dirty="0" smtClean="0">
                <a:latin typeface="Arial Black" pitchFamily="34" charset="0"/>
              </a:rPr>
              <a:t>-Brüder haben im </a:t>
            </a:r>
            <a:r>
              <a:rPr lang="de-DE" sz="2800" i="1" dirty="0" smtClean="0">
                <a:latin typeface="Arial Black" pitchFamily="34" charset="0"/>
              </a:rPr>
              <a:t>18.Jahrhundert </a:t>
            </a:r>
            <a:r>
              <a:rPr lang="de-DE" sz="2800" i="1" dirty="0" smtClean="0">
                <a:latin typeface="Arial Black" pitchFamily="34" charset="0"/>
              </a:rPr>
              <a:t>Werken in </a:t>
            </a:r>
            <a:r>
              <a:rPr lang="de-DE" sz="2800" i="1" dirty="0" err="1" smtClean="0">
                <a:latin typeface="Arial Black" pitchFamily="34" charset="0"/>
              </a:rPr>
              <a:t>Wiksa</a:t>
            </a:r>
            <a:r>
              <a:rPr lang="de-DE" sz="2800" i="1" dirty="0" smtClean="0">
                <a:latin typeface="Arial Black" pitchFamily="34" charset="0"/>
              </a:rPr>
              <a:t> gegründet</a:t>
            </a:r>
            <a:endParaRPr lang="de-DE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Downloads\стадио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3816424" cy="5688632"/>
          </a:xfrm>
          <a:prstGeom prst="rect">
            <a:avLst/>
          </a:prstGeom>
          <a:noFill/>
        </p:spPr>
      </p:pic>
      <p:pic>
        <p:nvPicPr>
          <p:cNvPr id="8195" name="Picture 3" descr="D:\Мои документы\Downloads\стади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392488" cy="5688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683568" y="6160032"/>
            <a:ext cx="7713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i="1" dirty="0" smtClean="0">
                <a:latin typeface="Arial Black" pitchFamily="34" charset="0"/>
              </a:rPr>
              <a:t>Die Stadt ist bereit, Sport zu treiben</a:t>
            </a:r>
            <a:endParaRPr lang="de-DE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Мои документы\Downloads\парк осен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4392488" cy="5040560"/>
          </a:xfrm>
          <a:prstGeom prst="rect">
            <a:avLst/>
          </a:prstGeom>
          <a:noFill/>
        </p:spPr>
      </p:pic>
      <p:pic>
        <p:nvPicPr>
          <p:cNvPr id="6146" name="Picture 2" descr="D:\Мои документы\Downloads\в парк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32656"/>
            <a:ext cx="4032448" cy="5040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445225"/>
            <a:ext cx="8892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i="1" dirty="0" smtClean="0">
                <a:latin typeface="Arial Black" pitchFamily="34" charset="0"/>
              </a:rPr>
              <a:t>Ein alter schöner Park. Hier laufen die Kinder Rollschuh, gehen die Stadtbewohner gern spazieren</a:t>
            </a:r>
            <a:endParaRPr lang="de-DE" sz="2800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рка 3"/>
          <p:cNvSpPr/>
          <p:nvPr/>
        </p:nvSpPr>
        <p:spPr>
          <a:xfrm flipH="1">
            <a:off x="1187621" y="2564904"/>
            <a:ext cx="6408714" cy="923330"/>
          </a:xfrm>
          <a:prstGeom prst="blockArc">
            <a:avLst>
              <a:gd name="adj1" fmla="val 9794364"/>
              <a:gd name="adj2" fmla="val 5887792"/>
              <a:gd name="adj3" fmla="val 49924"/>
            </a:avLst>
          </a:prstGeom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  <p:txBody>
          <a:bodyPr wrap="square">
            <a:spAutoFit/>
          </a:bodyPr>
          <a:lstStyle/>
          <a:p>
            <a:r>
              <a:rPr lang="de-DE" sz="3200" i="1" dirty="0" smtClean="0">
                <a:latin typeface="Arial Black" pitchFamily="34" charset="0"/>
              </a:rPr>
              <a:t>       </a:t>
            </a:r>
            <a:r>
              <a:rPr lang="de-DE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Danke   schön</a:t>
            </a:r>
            <a:endParaRPr lang="de-DE" sz="54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Содержимое 3" descr="https://i.ytimg.com/vi/jH5jwXmJNqI/maxresdefault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3528" y="332656"/>
            <a:ext cx="8496944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51920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251520" y="5548457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/>
              <a:t>     </a:t>
            </a:r>
            <a:r>
              <a:rPr lang="en-US" sz="2800" b="1" i="1" dirty="0" err="1" smtClean="0">
                <a:latin typeface="Arial Black" pitchFamily="34" charset="0"/>
              </a:rPr>
              <a:t>Unsere</a:t>
            </a:r>
            <a:r>
              <a:rPr lang="en-US" sz="2800" b="1" i="1" dirty="0" smtClean="0">
                <a:latin typeface="Arial Black" pitchFamily="34" charset="0"/>
              </a:rPr>
              <a:t> </a:t>
            </a:r>
            <a:r>
              <a:rPr lang="en-US" sz="2800" b="1" i="1" dirty="0" err="1" smtClean="0">
                <a:latin typeface="Arial Black" pitchFamily="34" charset="0"/>
              </a:rPr>
              <a:t>Stadt</a:t>
            </a:r>
            <a:r>
              <a:rPr lang="en-US" sz="2800" b="1" i="1" dirty="0" smtClean="0">
                <a:latin typeface="Arial Black" pitchFamily="34" charset="0"/>
              </a:rPr>
              <a:t> </a:t>
            </a:r>
            <a:r>
              <a:rPr lang="en-US" sz="2800" b="1" i="1" dirty="0" err="1" smtClean="0">
                <a:latin typeface="Arial Black" pitchFamily="34" charset="0"/>
              </a:rPr>
              <a:t>liegt</a:t>
            </a:r>
            <a:r>
              <a:rPr lang="en-US" sz="2800" b="1" i="1" dirty="0" smtClean="0">
                <a:latin typeface="Arial Black" pitchFamily="34" charset="0"/>
              </a:rPr>
              <a:t>  </a:t>
            </a:r>
            <a:r>
              <a:rPr lang="en-US" sz="2800" b="1" i="1" dirty="0" err="1" smtClean="0">
                <a:latin typeface="Arial Black" pitchFamily="34" charset="0"/>
              </a:rPr>
              <a:t>nicht</a:t>
            </a:r>
            <a:r>
              <a:rPr lang="en-US" sz="2800" b="1" i="1" dirty="0" smtClean="0">
                <a:latin typeface="Arial Black" pitchFamily="34" charset="0"/>
              </a:rPr>
              <a:t> </a:t>
            </a:r>
            <a:r>
              <a:rPr lang="en-US" sz="2800" b="1" i="1" dirty="0" err="1" smtClean="0">
                <a:latin typeface="Arial Black" pitchFamily="34" charset="0"/>
              </a:rPr>
              <a:t>weit</a:t>
            </a:r>
            <a:r>
              <a:rPr lang="en-US" sz="2800" b="1" i="1" dirty="0" smtClean="0">
                <a:latin typeface="Arial Black" pitchFamily="34" charset="0"/>
              </a:rPr>
              <a:t> </a:t>
            </a:r>
            <a:r>
              <a:rPr lang="en-US" sz="2800" b="1" i="1" dirty="0" err="1" smtClean="0">
                <a:latin typeface="Arial Black" pitchFamily="34" charset="0"/>
              </a:rPr>
              <a:t>vom</a:t>
            </a:r>
            <a:r>
              <a:rPr lang="en-US" sz="2800" b="1" i="1" dirty="0" smtClean="0">
                <a:latin typeface="Arial Black" pitchFamily="34" charset="0"/>
              </a:rPr>
              <a:t> </a:t>
            </a:r>
            <a:r>
              <a:rPr lang="en-US" sz="2800" b="1" i="1" dirty="0" err="1" smtClean="0">
                <a:latin typeface="Arial Black" pitchFamily="34" charset="0"/>
              </a:rPr>
              <a:t>Fluss</a:t>
            </a:r>
            <a:r>
              <a:rPr lang="en-US" sz="2800" b="1" i="1" dirty="0" smtClean="0">
                <a:latin typeface="Arial Black" pitchFamily="34" charset="0"/>
              </a:rPr>
              <a:t> Oka, </a:t>
            </a:r>
            <a:r>
              <a:rPr lang="en-US" sz="2800" b="1" i="1" dirty="0" err="1" smtClean="0">
                <a:latin typeface="Arial Black" pitchFamily="34" charset="0"/>
              </a:rPr>
              <a:t>Nischni</a:t>
            </a:r>
            <a:r>
              <a:rPr lang="en-US" sz="2800" b="1" i="1" dirty="0" smtClean="0">
                <a:latin typeface="Arial Black" pitchFamily="34" charset="0"/>
              </a:rPr>
              <a:t> </a:t>
            </a:r>
            <a:r>
              <a:rPr lang="en-US" sz="2800" b="1" i="1" dirty="0" err="1" smtClean="0">
                <a:latin typeface="Arial Black" pitchFamily="34" charset="0"/>
              </a:rPr>
              <a:t>Nowgorod</a:t>
            </a:r>
            <a:r>
              <a:rPr lang="en-US" sz="2800" b="1" i="1" dirty="0" smtClean="0">
                <a:latin typeface="Arial Black" pitchFamily="34" charset="0"/>
              </a:rPr>
              <a:t> </a:t>
            </a:r>
            <a:r>
              <a:rPr lang="en-US" sz="2800" b="1" i="1" dirty="0" err="1" smtClean="0">
                <a:latin typeface="Arial Black" pitchFamily="34" charset="0"/>
              </a:rPr>
              <a:t>Gebiet</a:t>
            </a:r>
            <a:endParaRPr lang="de-DE" sz="2800" b="1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8892480" cy="648072"/>
          </a:xfrm>
        </p:spPr>
        <p:txBody>
          <a:bodyPr>
            <a:normAutofit fontScale="9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7016824" cy="35059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D:\Мои документы\Downloads\r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8064896" cy="5400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780782"/>
            <a:ext cx="8532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latin typeface="Arial Black" pitchFamily="34" charset="0"/>
              </a:rPr>
              <a:t>     Die </a:t>
            </a:r>
            <a:r>
              <a:rPr lang="en-US" sz="3200" i="1" dirty="0" err="1" smtClean="0">
                <a:latin typeface="Arial Black" pitchFamily="34" charset="0"/>
              </a:rPr>
              <a:t>Eisenrose</a:t>
            </a:r>
            <a:r>
              <a:rPr lang="en-US" sz="3200" i="1" dirty="0" smtClean="0">
                <a:latin typeface="Arial Black" pitchFamily="34" charset="0"/>
              </a:rPr>
              <a:t> </a:t>
            </a:r>
            <a:r>
              <a:rPr lang="en-US" sz="3200" i="1" dirty="0" err="1" smtClean="0">
                <a:latin typeface="Arial Black" pitchFamily="34" charset="0"/>
              </a:rPr>
              <a:t>ist</a:t>
            </a:r>
            <a:r>
              <a:rPr lang="en-US" sz="3200" i="1" dirty="0" smtClean="0">
                <a:latin typeface="Arial Black" pitchFamily="34" charset="0"/>
              </a:rPr>
              <a:t> das </a:t>
            </a:r>
            <a:r>
              <a:rPr lang="en-US" sz="3200" i="1" dirty="0" smtClean="0">
                <a:latin typeface="Arial Black" pitchFamily="34" charset="0"/>
              </a:rPr>
              <a:t>Symbol </a:t>
            </a:r>
            <a:endParaRPr lang="en-US" sz="3200" i="1" dirty="0" smtClean="0">
              <a:latin typeface="Arial Black" pitchFamily="34" charset="0"/>
            </a:endParaRPr>
          </a:p>
          <a:p>
            <a:pPr algn="ctr"/>
            <a:r>
              <a:rPr lang="en-US" sz="3200" i="1" dirty="0" smtClean="0">
                <a:latin typeface="Arial Black" pitchFamily="34" charset="0"/>
              </a:rPr>
              <a:t>      </a:t>
            </a:r>
            <a:r>
              <a:rPr lang="en-US" sz="3200" i="1" dirty="0" err="1" smtClean="0">
                <a:latin typeface="Arial Black" pitchFamily="34" charset="0"/>
              </a:rPr>
              <a:t>unserer</a:t>
            </a:r>
            <a:r>
              <a:rPr lang="en-US" sz="3200" i="1" dirty="0" smtClean="0">
                <a:latin typeface="Arial Black" pitchFamily="34" charset="0"/>
              </a:rPr>
              <a:t>  </a:t>
            </a:r>
            <a:r>
              <a:rPr lang="en-US" sz="3200" i="1" dirty="0" err="1" smtClean="0">
                <a:latin typeface="Arial Black" pitchFamily="34" charset="0"/>
              </a:rPr>
              <a:t>Stadt</a:t>
            </a:r>
            <a:endParaRPr lang="de-DE" sz="32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Содержимое 3" descr="https://vr-vyksa.ru/media/images/05_tTQNSDI.max-1200x800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6016" y="260648"/>
            <a:ext cx="41764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г. Выкса 2013, Нижегородская область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424847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5661248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Schöne</a:t>
            </a:r>
            <a:r>
              <a:rPr lang="en-US" sz="2800" i="1" dirty="0" smtClean="0">
                <a:latin typeface="Arial Black" pitchFamily="34" charset="0"/>
              </a:rPr>
              <a:t>   </a:t>
            </a:r>
            <a:r>
              <a:rPr lang="en-US" sz="2800" i="1" dirty="0" err="1" smtClean="0">
                <a:latin typeface="Arial Black" pitchFamily="34" charset="0"/>
              </a:rPr>
              <a:t>Straßen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meiner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smtClean="0">
                <a:latin typeface="Arial Black" pitchFamily="34" charset="0"/>
              </a:rPr>
              <a:t>                </a:t>
            </a:r>
            <a:r>
              <a:rPr lang="en-US" sz="2800" i="1" dirty="0" err="1" smtClean="0">
                <a:latin typeface="Arial Black" pitchFamily="34" charset="0"/>
              </a:rPr>
              <a:t>Heimatstadt</a:t>
            </a:r>
            <a:endParaRPr lang="de-DE" sz="2800" i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 descr="D:\Мои документы\Downloads\улица выкс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6" name="Picture 4" descr="D:\Мои документы\Downloads\памяеник кузнецу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7842" y="260648"/>
            <a:ext cx="1966158" cy="2232249"/>
          </a:xfrm>
          <a:prstGeom prst="rect">
            <a:avLst/>
          </a:prstGeom>
          <a:noFill/>
        </p:spPr>
      </p:pic>
      <p:pic>
        <p:nvPicPr>
          <p:cNvPr id="3079" name="Picture 7" descr="D:\Мои документы\Downloads\памятни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3009389" cy="2304257"/>
          </a:xfrm>
          <a:prstGeom prst="rect">
            <a:avLst/>
          </a:prstGeom>
          <a:noFill/>
        </p:spPr>
      </p:pic>
      <p:pic>
        <p:nvPicPr>
          <p:cNvPr id="3080" name="Picture 8" descr="D:\Мои документы\Downloads\варна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80928"/>
            <a:ext cx="3096344" cy="3024336"/>
          </a:xfrm>
          <a:prstGeom prst="rect">
            <a:avLst/>
          </a:prstGeom>
          <a:noFill/>
        </p:spPr>
      </p:pic>
      <p:pic>
        <p:nvPicPr>
          <p:cNvPr id="3081" name="Picture 9" descr="D:\Мои документы\Downloads\памяеник ленину.jpg"/>
          <p:cNvPicPr>
            <a:picLocks noChangeAspect="1" noChangeArrowheads="1"/>
          </p:cNvPicPr>
          <p:nvPr/>
        </p:nvPicPr>
        <p:blipFill>
          <a:blip r:embed="rId6" cstate="print"/>
          <a:srcRect b="-1476"/>
          <a:stretch>
            <a:fillRect/>
          </a:stretch>
        </p:blipFill>
        <p:spPr bwMode="auto">
          <a:xfrm rot="-60000">
            <a:off x="6475977" y="2733662"/>
            <a:ext cx="2419912" cy="3098385"/>
          </a:xfrm>
          <a:prstGeom prst="rect">
            <a:avLst/>
          </a:prstGeom>
          <a:noFill/>
        </p:spPr>
      </p:pic>
      <p:pic>
        <p:nvPicPr>
          <p:cNvPr id="3082" name="Picture 10" descr="D:\Мои документы\Downloads\памятник солдату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60648"/>
            <a:ext cx="3384376" cy="2304256"/>
          </a:xfrm>
          <a:prstGeom prst="rect">
            <a:avLst/>
          </a:prstGeom>
          <a:noFill/>
        </p:spPr>
      </p:pic>
      <p:pic>
        <p:nvPicPr>
          <p:cNvPr id="3083" name="Picture 11" descr="D:\Мои документы\Downloads\памятник воинам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1" y="2708920"/>
            <a:ext cx="2808311" cy="30963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1520" y="6021288"/>
            <a:ext cx="8496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i="1" dirty="0" smtClean="0">
                <a:latin typeface="Arial Black" pitchFamily="34" charset="0"/>
              </a:rPr>
              <a:t>Die Stadtbewohner ehren ihre Geschichte</a:t>
            </a:r>
            <a:endParaRPr lang="de-DE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D:\%D0%9C%D0%BE%D0%B8 %D0%B4%D0%BE%D0%BA%D1%83%D0%BC%D0%B5%D0%BD%D1%82%D1%8B\Downloads\%D0%B7%D0%B4%D0%B0%D0%BD%D0%B8%D0%B5 %D0%B0%D0%B4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D:\%D0%9C%D0%BE%D0%B8 %D0%B4%D0%BE%D0%BA%D1%83%D0%BC%D0%B5%D0%BD%D1%82%D1%8B\Downloads\%D0%B7%D0%B4%D0%B0%D0%BD%D0%B8%D0%B5 %D0%B0%D0%B4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D:\%D0%9C%D0%BE%D0%B8 %D0%B4%D0%BE%D0%BA%D1%83%D0%BC%D0%B5%D0%BD%D1%82%D1%8B\Downloads\%D0%B7%D0%B4%D0%B0%D0%BD%D0%B8%D0%B5 %D0%B0%D0%B4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D:\%D0%9C%D0%BE%D0%B8 %D0%B4%D0%BE%D0%BA%D1%83%D0%BC%D0%B5%D0%BD%D1%82%D1%8B\Downloads\%D0%B7%D0%B4%D0%B0%D0%BD%D0%B8%D0%B5 %D0%B0%D0%B4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AutoShape 10" descr="D:\%D0%9C%D0%BE%D0%B8 %D0%B4%D0%BE%D0%BA%D1%83%D0%BC%D0%B5%D0%BD%D1%82%D1%8B\Downloads\%D0%B7%D0%B4%D0%B0%D0%BD%D0%B8%D0%B5 %D0%B0%D0%B4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AutoShape 12" descr="D:\%D0%9C%D0%BE%D0%B8 %D0%B4%D0%BE%D0%BA%D1%83%D0%BC%D0%B5%D0%BD%D1%82%D1%8B\Downloads\%D0%B7%D0%B4%D0%B0%D0%BD%D0%B8%D0%B5 %D0%B0%D0%B4%D0%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7" name="Picture 13" descr="D:\Мои документы\Downloads\здание ад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3663"/>
            <a:ext cx="8568952" cy="527955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5517232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i="1" dirty="0" smtClean="0">
                <a:latin typeface="Arial Black" pitchFamily="34" charset="0"/>
              </a:rPr>
              <a:t>Ein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de-DE" sz="2800" i="1" dirty="0" smtClean="0">
                <a:latin typeface="Arial Black" pitchFamily="34" charset="0"/>
              </a:rPr>
              <a:t>Gebäude der </a:t>
            </a:r>
            <a:r>
              <a:rPr lang="de-DE" sz="2800" i="1" dirty="0" err="1" smtClean="0">
                <a:latin typeface="Arial Black" pitchFamily="34" charset="0"/>
              </a:rPr>
              <a:t>Stadtsadministration</a:t>
            </a:r>
            <a:r>
              <a:rPr lang="de-DE" sz="2800" i="1" dirty="0" smtClean="0">
                <a:latin typeface="Arial Black" pitchFamily="34" charset="0"/>
              </a:rPr>
              <a:t>, </a:t>
            </a:r>
            <a:r>
              <a:rPr lang="en-US" sz="2800" i="1" dirty="0" err="1" smtClean="0">
                <a:latin typeface="Arial Black" pitchFamily="34" charset="0"/>
              </a:rPr>
              <a:t>ein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neues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modernes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de-DE" sz="2800" i="1" dirty="0" smtClean="0">
                <a:latin typeface="Arial Black" pitchFamily="34" charset="0"/>
              </a:rPr>
              <a:t>Gebäude</a:t>
            </a:r>
            <a:endParaRPr lang="ru-RU" sz="2800" i="1" dirty="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:\%D0%9C%D0%BE%D0%B8 %D0%B4%D0%BE%D0%BA%D1%83%D0%BC%D0%B5%D0%BD%D1%82%D1%8B\Downloads\%D0%B2%D1%8B%D0%BA%D1%81%D0%B0 %D1%81%D0%B2%D0%B5%D1%80%D1%85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580" name="AutoShape 4" descr="D:\%D0%9C%D0%BE%D0%B8 %D0%B4%D0%BE%D0%BA%D1%83%D0%BC%D0%B5%D0%BD%D1%82%D1%8B\Downloads\%D0%B2%D1%8B%D0%BA%D1%81%D0%B0 %D1%81%D0%B2%D0%B5%D1%80%D1%85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582" name="AutoShape 6" descr="D:\%D0%9C%D0%BE%D0%B8 %D0%B4%D0%BE%D0%BA%D1%83%D0%BC%D0%B5%D0%BD%D1%82%D1%8B\%D0%B2%D1%8B%D0%BA%D1%81%D0%B0 %D1%81%D0%B2%D0%B5%D1%80%D1%85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584" name="AutoShape 8" descr="D:\%D0%9C%D0%BE%D0%B8 %D0%B4%D0%BE%D0%BA%D1%83%D0%BC%D0%B5%D0%BD%D1%82%D1%8B\%D0%B2%D1%8B%D0%BA%D1%81%D0%B0 %D1%81%D0%B2%D0%B5%D1%80%D1%85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586" name="AutoShape 10" descr="D:\%D0%9C%D0%BE%D0%B8 %D0%B4%D0%BE%D0%BA%D1%83%D0%BC%D0%B5%D0%BD%D1%82%D1%8B\%D0%B2%D1%8B%D0%BA%D1%81%D0%B0 %D1%81%D0%B2%D0%B5%D1%80%D1%85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588" name="AutoShape 12" descr="D:\%D0%9C%D0%BE%D0%B8 %D0%B4%D0%BE%D0%BA%D1%83%D0%BC%D0%B5%D0%BD%D1%82%D1%8B\Downloads\%D0%B2%D1%8B%D0%BA%D1%81%D0%B0 %D1%81%D0%B2%D0%B5%D1%80%D1%85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4589" name="Picture 13" descr="D:\Мои документы\Downloads\выкса сверху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0648"/>
            <a:ext cx="4583832" cy="5184576"/>
          </a:xfrm>
          <a:prstGeom prst="rect">
            <a:avLst/>
          </a:prstGeom>
          <a:noFill/>
        </p:spPr>
      </p:pic>
      <p:pic>
        <p:nvPicPr>
          <p:cNvPr id="1026" name="Picture 2" descr="D:\Мои документы\Downloads\парк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3528392" cy="2105273"/>
          </a:xfrm>
          <a:prstGeom prst="rect">
            <a:avLst/>
          </a:prstGeom>
          <a:noFill/>
        </p:spPr>
      </p:pic>
      <p:pic>
        <p:nvPicPr>
          <p:cNvPr id="1027" name="Picture 3" descr="D:\Мои документы\Downloads\парк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36912"/>
            <a:ext cx="3508648" cy="280831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51520" y="5733256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latin typeface="Arial Black" pitchFamily="34" charset="0"/>
              </a:rPr>
              <a:t>Die </a:t>
            </a:r>
            <a:r>
              <a:rPr lang="en-US" sz="2800" i="1" dirty="0" err="1" smtClean="0">
                <a:latin typeface="Arial Black" pitchFamily="34" charset="0"/>
              </a:rPr>
              <a:t>Stadt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wächst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vom</a:t>
            </a:r>
            <a:r>
              <a:rPr lang="en-US" sz="2800" i="1" dirty="0" smtClean="0">
                <a:latin typeface="Arial Black" pitchFamily="34" charset="0"/>
              </a:rPr>
              <a:t>   </a:t>
            </a:r>
            <a:r>
              <a:rPr lang="en-US" sz="2800" i="1" dirty="0" err="1" smtClean="0">
                <a:latin typeface="Arial Black" pitchFamily="34" charset="0"/>
              </a:rPr>
              <a:t>Jahr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zu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Jahr</a:t>
            </a:r>
            <a:r>
              <a:rPr lang="en-US" sz="2800" i="1" dirty="0" smtClean="0">
                <a:latin typeface="Arial Black" pitchFamily="34" charset="0"/>
              </a:rPr>
              <a:t> und </a:t>
            </a:r>
            <a:r>
              <a:rPr lang="en-US" sz="2800" i="1" dirty="0" err="1" smtClean="0">
                <a:latin typeface="Arial Black" pitchFamily="34" charset="0"/>
              </a:rPr>
              <a:t>wird</a:t>
            </a:r>
            <a:r>
              <a:rPr lang="en-US" sz="2800" i="1" dirty="0" smtClean="0">
                <a:latin typeface="Arial Black" pitchFamily="34" charset="0"/>
              </a:rPr>
              <a:t>  </a:t>
            </a:r>
            <a:r>
              <a:rPr lang="en-US" sz="2800" i="1" dirty="0" err="1" smtClean="0">
                <a:latin typeface="Arial Black" pitchFamily="34" charset="0"/>
              </a:rPr>
              <a:t>immer</a:t>
            </a:r>
            <a:r>
              <a:rPr lang="en-US" sz="2800" i="1" dirty="0" smtClean="0">
                <a:latin typeface="Arial Black" pitchFamily="34" charset="0"/>
              </a:rPr>
              <a:t> </a:t>
            </a:r>
            <a:r>
              <a:rPr lang="en-US" sz="2800" i="1" dirty="0" err="1" smtClean="0">
                <a:latin typeface="Arial Black" pitchFamily="34" charset="0"/>
              </a:rPr>
              <a:t>schöner</a:t>
            </a:r>
            <a:endParaRPr lang="de-DE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 descr="D:\Мои документы\Downloads\храм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855166" cy="2664296"/>
          </a:xfrm>
          <a:prstGeom prst="rect">
            <a:avLst/>
          </a:prstGeom>
          <a:noFill/>
        </p:spPr>
      </p:pic>
      <p:pic>
        <p:nvPicPr>
          <p:cNvPr id="6" name="Рисунок 5" descr="http://temples.ru/private/f000744/744_0282534b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4680521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:\Мои документы\Downloads\церковь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068960"/>
            <a:ext cx="3816425" cy="26642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609329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i="1" dirty="0" smtClean="0">
                <a:latin typeface="Arial Black" pitchFamily="34" charset="0"/>
              </a:rPr>
              <a:t>Es gibt Kirchen und Klöster in der Stadt</a:t>
            </a:r>
            <a:endParaRPr lang="de-DE" sz="28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250</Words>
  <Application>Microsoft Office PowerPoint</Application>
  <PresentationFormat>Экран (4:3)</PresentationFormat>
  <Paragraphs>45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MEINE HEIMATSTADT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Haus-Museum der Bataschew-Brüder            Weihnachtskirche 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HEIMATSTADT</dc:title>
  <dc:creator>-</dc:creator>
  <cp:lastModifiedBy>-</cp:lastModifiedBy>
  <cp:revision>136</cp:revision>
  <dcterms:created xsi:type="dcterms:W3CDTF">2022-01-16T08:06:49Z</dcterms:created>
  <dcterms:modified xsi:type="dcterms:W3CDTF">2022-01-19T13:23:08Z</dcterms:modified>
</cp:coreProperties>
</file>